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317" r:id="rId2"/>
    <p:sldId id="337" r:id="rId3"/>
    <p:sldId id="338" r:id="rId4"/>
    <p:sldId id="329" r:id="rId5"/>
    <p:sldId id="331" r:id="rId6"/>
    <p:sldId id="327" r:id="rId7"/>
    <p:sldId id="335" r:id="rId8"/>
    <p:sldId id="328" r:id="rId9"/>
    <p:sldId id="332" r:id="rId10"/>
    <p:sldId id="333" r:id="rId11"/>
    <p:sldId id="326" r:id="rId12"/>
    <p:sldId id="336" r:id="rId13"/>
    <p:sldId id="324" r:id="rId14"/>
    <p:sldId id="325"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A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985" autoAdjust="0"/>
    <p:restoredTop sz="89655" autoAdjust="0"/>
  </p:normalViewPr>
  <p:slideViewPr>
    <p:cSldViewPr>
      <p:cViewPr>
        <p:scale>
          <a:sx n="67" d="100"/>
          <a:sy n="67" d="100"/>
        </p:scale>
        <p:origin x="-1236" y="-1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p:scale>
          <a:sx n="64" d="100"/>
          <a:sy n="64" d="100"/>
        </p:scale>
        <p:origin x="-262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040912-D7EF-4B83-B3C0-59275565E052}" type="doc">
      <dgm:prSet loTypeId="urn:microsoft.com/office/officeart/2005/8/layout/venn3" loCatId="relationship" qsTypeId="urn:microsoft.com/office/officeart/2005/8/quickstyle/simple1" qsCatId="simple" csTypeId="urn:microsoft.com/office/officeart/2005/8/colors/accent0_3" csCatId="mainScheme" phldr="1"/>
      <dgm:spPr/>
      <dgm:t>
        <a:bodyPr/>
        <a:lstStyle/>
        <a:p>
          <a:endParaRPr lang="en-GB"/>
        </a:p>
      </dgm:t>
    </dgm:pt>
    <dgm:pt modelId="{FEEEB24B-681B-41AD-81D3-1A99050517A8}">
      <dgm:prSet phldrT="[Text]" custT="1"/>
      <dgm:spPr>
        <a:solidFill>
          <a:srgbClr val="FF0000">
            <a:alpha val="50000"/>
          </a:srgbClr>
        </a:solidFill>
      </dgm:spPr>
      <dgm:t>
        <a:bodyPr/>
        <a:lstStyle/>
        <a:p>
          <a:r>
            <a:rPr lang="en-GB" sz="3600" b="1" dirty="0" smtClean="0"/>
            <a:t>Humility</a:t>
          </a:r>
          <a:r>
            <a:rPr lang="en-GB" sz="3600" dirty="0" smtClean="0"/>
            <a:t> </a:t>
          </a:r>
          <a:r>
            <a:rPr lang="en-GB" sz="3200" dirty="0" smtClean="0"/>
            <a:t>(2v1-11)</a:t>
          </a:r>
          <a:endParaRPr lang="en-GB" sz="3200" dirty="0"/>
        </a:p>
      </dgm:t>
    </dgm:pt>
    <dgm:pt modelId="{EC03F5A6-D7A5-4E2C-93CA-3FB325841FE6}" type="parTrans" cxnId="{C84A51F0-B220-4859-A148-FC0E27BCD795}">
      <dgm:prSet/>
      <dgm:spPr/>
      <dgm:t>
        <a:bodyPr/>
        <a:lstStyle/>
        <a:p>
          <a:endParaRPr lang="en-GB"/>
        </a:p>
      </dgm:t>
    </dgm:pt>
    <dgm:pt modelId="{27D7F7C2-F4CD-4C16-BF4D-A0BC820FE7CC}" type="sibTrans" cxnId="{C84A51F0-B220-4859-A148-FC0E27BCD795}">
      <dgm:prSet/>
      <dgm:spPr/>
      <dgm:t>
        <a:bodyPr/>
        <a:lstStyle/>
        <a:p>
          <a:endParaRPr lang="en-GB"/>
        </a:p>
      </dgm:t>
    </dgm:pt>
    <dgm:pt modelId="{5B4CCFAB-47C7-4993-8E16-32F6ADCD14AF}">
      <dgm:prSet phldrT="[Text]" custT="1"/>
      <dgm:spPr>
        <a:solidFill>
          <a:srgbClr val="7030A0">
            <a:alpha val="50000"/>
          </a:srgbClr>
        </a:solidFill>
      </dgm:spPr>
      <dgm:t>
        <a:bodyPr/>
        <a:lstStyle/>
        <a:p>
          <a:r>
            <a:rPr lang="en-GB" sz="3600" b="1" dirty="0" smtClean="0"/>
            <a:t>Christ alone </a:t>
          </a:r>
          <a:r>
            <a:rPr lang="en-GB" sz="3200" dirty="0" smtClean="0"/>
            <a:t>(3v1-11)</a:t>
          </a:r>
          <a:endParaRPr lang="en-GB" sz="3200" dirty="0"/>
        </a:p>
      </dgm:t>
    </dgm:pt>
    <dgm:pt modelId="{264C98DB-F88D-4FC8-8072-A12EC5661F44}" type="parTrans" cxnId="{86C959DA-551A-4157-B646-B22896F8E89B}">
      <dgm:prSet/>
      <dgm:spPr/>
      <dgm:t>
        <a:bodyPr/>
        <a:lstStyle/>
        <a:p>
          <a:endParaRPr lang="en-GB"/>
        </a:p>
      </dgm:t>
    </dgm:pt>
    <dgm:pt modelId="{C14479CD-F004-4E79-82CA-5775D1EF3189}" type="sibTrans" cxnId="{86C959DA-551A-4157-B646-B22896F8E89B}">
      <dgm:prSet/>
      <dgm:spPr/>
      <dgm:t>
        <a:bodyPr/>
        <a:lstStyle/>
        <a:p>
          <a:endParaRPr lang="en-GB"/>
        </a:p>
      </dgm:t>
    </dgm:pt>
    <dgm:pt modelId="{79AA7A13-CCBD-4F82-A321-BD71727AB4B7}">
      <dgm:prSet phldrT="[Text]" custT="1"/>
      <dgm:spPr>
        <a:solidFill>
          <a:schemeClr val="tx2">
            <a:alpha val="50000"/>
          </a:schemeClr>
        </a:solidFill>
        <a:ln>
          <a:solidFill>
            <a:srgbClr val="FFC000"/>
          </a:solidFill>
        </a:ln>
      </dgm:spPr>
      <dgm:t>
        <a:bodyPr/>
        <a:lstStyle/>
        <a:p>
          <a:r>
            <a:rPr lang="en-GB" sz="3500" b="1" dirty="0" smtClean="0"/>
            <a:t>Pressing on </a:t>
          </a:r>
        </a:p>
        <a:p>
          <a:r>
            <a:rPr lang="en-GB" sz="3200" dirty="0" smtClean="0"/>
            <a:t>(3v12-4v1</a:t>
          </a:r>
          <a:endParaRPr lang="en-GB" sz="3200" dirty="0"/>
        </a:p>
      </dgm:t>
    </dgm:pt>
    <dgm:pt modelId="{0F144FE2-DF4D-4BEB-AD09-AB463F0B9157}" type="parTrans" cxnId="{B6866A49-3FEB-42B9-8806-42DBB6DE7985}">
      <dgm:prSet/>
      <dgm:spPr/>
      <dgm:t>
        <a:bodyPr/>
        <a:lstStyle/>
        <a:p>
          <a:endParaRPr lang="en-GB"/>
        </a:p>
      </dgm:t>
    </dgm:pt>
    <dgm:pt modelId="{D144C062-D07F-4D2B-BDF4-995BBD5C9ED8}" type="sibTrans" cxnId="{B6866A49-3FEB-42B9-8806-42DBB6DE7985}">
      <dgm:prSet/>
      <dgm:spPr/>
      <dgm:t>
        <a:bodyPr/>
        <a:lstStyle/>
        <a:p>
          <a:endParaRPr lang="en-GB"/>
        </a:p>
      </dgm:t>
    </dgm:pt>
    <dgm:pt modelId="{0DC7AB30-0BE4-4D37-9B38-4A25392481D7}">
      <dgm:prSet phldrT="[Text]" custT="1"/>
      <dgm:spPr>
        <a:ln>
          <a:solidFill>
            <a:schemeClr val="bg1"/>
          </a:solidFill>
        </a:ln>
      </dgm:spPr>
      <dgm:t>
        <a:bodyPr/>
        <a:lstStyle/>
        <a:p>
          <a:r>
            <a:rPr lang="en-GB" sz="4000" dirty="0" smtClean="0"/>
            <a:t>Peace </a:t>
          </a:r>
          <a:r>
            <a:rPr lang="en-GB" sz="3200" dirty="0" smtClean="0"/>
            <a:t>(4v2-9)</a:t>
          </a:r>
          <a:endParaRPr lang="en-GB" sz="3200" dirty="0"/>
        </a:p>
      </dgm:t>
    </dgm:pt>
    <dgm:pt modelId="{A0DC04F1-3E75-427E-85B9-3EC718680FEB}" type="parTrans" cxnId="{C4C2A09C-2A74-4252-9562-582A812509FF}">
      <dgm:prSet/>
      <dgm:spPr/>
      <dgm:t>
        <a:bodyPr/>
        <a:lstStyle/>
        <a:p>
          <a:endParaRPr lang="en-GB"/>
        </a:p>
      </dgm:t>
    </dgm:pt>
    <dgm:pt modelId="{B3CB049B-FDD9-46C1-A78B-4A577E8D74D3}" type="sibTrans" cxnId="{C4C2A09C-2A74-4252-9562-582A812509FF}">
      <dgm:prSet/>
      <dgm:spPr/>
      <dgm:t>
        <a:bodyPr/>
        <a:lstStyle/>
        <a:p>
          <a:endParaRPr lang="en-GB"/>
        </a:p>
      </dgm:t>
    </dgm:pt>
    <dgm:pt modelId="{B07D1D47-09BE-4805-ADEC-AC49323BCDC2}" type="pres">
      <dgm:prSet presAssocID="{7C040912-D7EF-4B83-B3C0-59275565E052}" presName="Name0" presStyleCnt="0">
        <dgm:presLayoutVars>
          <dgm:dir/>
          <dgm:resizeHandles val="exact"/>
        </dgm:presLayoutVars>
      </dgm:prSet>
      <dgm:spPr/>
    </dgm:pt>
    <dgm:pt modelId="{CFBD70CE-B602-4BB2-9784-C55F554F9D9A}" type="pres">
      <dgm:prSet presAssocID="{FEEEB24B-681B-41AD-81D3-1A99050517A8}" presName="Name5" presStyleLbl="vennNode1" presStyleIdx="0" presStyleCnt="4">
        <dgm:presLayoutVars>
          <dgm:bulletEnabled val="1"/>
        </dgm:presLayoutVars>
      </dgm:prSet>
      <dgm:spPr/>
      <dgm:t>
        <a:bodyPr/>
        <a:lstStyle/>
        <a:p>
          <a:endParaRPr lang="en-GB"/>
        </a:p>
      </dgm:t>
    </dgm:pt>
    <dgm:pt modelId="{6F088244-BCD9-45F5-8670-2CF62D6F585C}" type="pres">
      <dgm:prSet presAssocID="{27D7F7C2-F4CD-4C16-BF4D-A0BC820FE7CC}" presName="space" presStyleCnt="0"/>
      <dgm:spPr/>
    </dgm:pt>
    <dgm:pt modelId="{8819FEAB-2116-40B2-AE26-7BBB3762724E}" type="pres">
      <dgm:prSet presAssocID="{5B4CCFAB-47C7-4993-8E16-32F6ADCD14AF}" presName="Name5" presStyleLbl="vennNode1" presStyleIdx="1" presStyleCnt="4">
        <dgm:presLayoutVars>
          <dgm:bulletEnabled val="1"/>
        </dgm:presLayoutVars>
      </dgm:prSet>
      <dgm:spPr/>
      <dgm:t>
        <a:bodyPr/>
        <a:lstStyle/>
        <a:p>
          <a:endParaRPr lang="en-GB"/>
        </a:p>
      </dgm:t>
    </dgm:pt>
    <dgm:pt modelId="{632DAB98-636B-48C0-B20F-53C9A39C824C}" type="pres">
      <dgm:prSet presAssocID="{C14479CD-F004-4E79-82CA-5775D1EF3189}" presName="space" presStyleCnt="0"/>
      <dgm:spPr/>
    </dgm:pt>
    <dgm:pt modelId="{6D2E4558-8538-4918-95EA-4CC0BFB81E69}" type="pres">
      <dgm:prSet presAssocID="{79AA7A13-CCBD-4F82-A321-BD71727AB4B7}" presName="Name5" presStyleLbl="vennNode1" presStyleIdx="2" presStyleCnt="4">
        <dgm:presLayoutVars>
          <dgm:bulletEnabled val="1"/>
        </dgm:presLayoutVars>
      </dgm:prSet>
      <dgm:spPr/>
      <dgm:t>
        <a:bodyPr/>
        <a:lstStyle/>
        <a:p>
          <a:endParaRPr lang="en-GB"/>
        </a:p>
      </dgm:t>
    </dgm:pt>
    <dgm:pt modelId="{B5ECE008-5AD1-4EA0-8EDD-917C671A0416}" type="pres">
      <dgm:prSet presAssocID="{D144C062-D07F-4D2B-BDF4-995BBD5C9ED8}" presName="space" presStyleCnt="0"/>
      <dgm:spPr/>
    </dgm:pt>
    <dgm:pt modelId="{23322074-A154-4358-AEFD-8DC480857E9A}" type="pres">
      <dgm:prSet presAssocID="{0DC7AB30-0BE4-4D37-9B38-4A25392481D7}" presName="Name5" presStyleLbl="vennNode1" presStyleIdx="3" presStyleCnt="4">
        <dgm:presLayoutVars>
          <dgm:bulletEnabled val="1"/>
        </dgm:presLayoutVars>
      </dgm:prSet>
      <dgm:spPr/>
      <dgm:t>
        <a:bodyPr/>
        <a:lstStyle/>
        <a:p>
          <a:endParaRPr lang="en-GB"/>
        </a:p>
      </dgm:t>
    </dgm:pt>
  </dgm:ptLst>
  <dgm:cxnLst>
    <dgm:cxn modelId="{86C959DA-551A-4157-B646-B22896F8E89B}" srcId="{7C040912-D7EF-4B83-B3C0-59275565E052}" destId="{5B4CCFAB-47C7-4993-8E16-32F6ADCD14AF}" srcOrd="1" destOrd="0" parTransId="{264C98DB-F88D-4FC8-8072-A12EC5661F44}" sibTransId="{C14479CD-F004-4E79-82CA-5775D1EF3189}"/>
    <dgm:cxn modelId="{B6866A49-3FEB-42B9-8806-42DBB6DE7985}" srcId="{7C040912-D7EF-4B83-B3C0-59275565E052}" destId="{79AA7A13-CCBD-4F82-A321-BD71727AB4B7}" srcOrd="2" destOrd="0" parTransId="{0F144FE2-DF4D-4BEB-AD09-AB463F0B9157}" sibTransId="{D144C062-D07F-4D2B-BDF4-995BBD5C9ED8}"/>
    <dgm:cxn modelId="{9513B7FA-10A3-465E-BBA6-6D608BA08419}" type="presOf" srcId="{5B4CCFAB-47C7-4993-8E16-32F6ADCD14AF}" destId="{8819FEAB-2116-40B2-AE26-7BBB3762724E}" srcOrd="0" destOrd="0" presId="urn:microsoft.com/office/officeart/2005/8/layout/venn3"/>
    <dgm:cxn modelId="{F793914A-6464-4D5B-A470-B19427BAFA1B}" type="presOf" srcId="{79AA7A13-CCBD-4F82-A321-BD71727AB4B7}" destId="{6D2E4558-8538-4918-95EA-4CC0BFB81E69}" srcOrd="0" destOrd="0" presId="urn:microsoft.com/office/officeart/2005/8/layout/venn3"/>
    <dgm:cxn modelId="{C4C2A09C-2A74-4252-9562-582A812509FF}" srcId="{7C040912-D7EF-4B83-B3C0-59275565E052}" destId="{0DC7AB30-0BE4-4D37-9B38-4A25392481D7}" srcOrd="3" destOrd="0" parTransId="{A0DC04F1-3E75-427E-85B9-3EC718680FEB}" sibTransId="{B3CB049B-FDD9-46C1-A78B-4A577E8D74D3}"/>
    <dgm:cxn modelId="{C84A51F0-B220-4859-A148-FC0E27BCD795}" srcId="{7C040912-D7EF-4B83-B3C0-59275565E052}" destId="{FEEEB24B-681B-41AD-81D3-1A99050517A8}" srcOrd="0" destOrd="0" parTransId="{EC03F5A6-D7A5-4E2C-93CA-3FB325841FE6}" sibTransId="{27D7F7C2-F4CD-4C16-BF4D-A0BC820FE7CC}"/>
    <dgm:cxn modelId="{9FEC3CFD-80DB-4B20-B18F-374B272C5487}" type="presOf" srcId="{7C040912-D7EF-4B83-B3C0-59275565E052}" destId="{B07D1D47-09BE-4805-ADEC-AC49323BCDC2}" srcOrd="0" destOrd="0" presId="urn:microsoft.com/office/officeart/2005/8/layout/venn3"/>
    <dgm:cxn modelId="{90D50CFB-C90C-4B62-A246-4A225BF43A36}" type="presOf" srcId="{0DC7AB30-0BE4-4D37-9B38-4A25392481D7}" destId="{23322074-A154-4358-AEFD-8DC480857E9A}" srcOrd="0" destOrd="0" presId="urn:microsoft.com/office/officeart/2005/8/layout/venn3"/>
    <dgm:cxn modelId="{E612DF58-841F-4E5C-B7B9-1F49F2AF34DC}" type="presOf" srcId="{FEEEB24B-681B-41AD-81D3-1A99050517A8}" destId="{CFBD70CE-B602-4BB2-9784-C55F554F9D9A}" srcOrd="0" destOrd="0" presId="urn:microsoft.com/office/officeart/2005/8/layout/venn3"/>
    <dgm:cxn modelId="{E415F415-1A2E-4C79-8BD9-3AA690006BBD}" type="presParOf" srcId="{B07D1D47-09BE-4805-ADEC-AC49323BCDC2}" destId="{CFBD70CE-B602-4BB2-9784-C55F554F9D9A}" srcOrd="0" destOrd="0" presId="urn:microsoft.com/office/officeart/2005/8/layout/venn3"/>
    <dgm:cxn modelId="{0AE543FE-F88E-4C80-B1CB-44303EFCA734}" type="presParOf" srcId="{B07D1D47-09BE-4805-ADEC-AC49323BCDC2}" destId="{6F088244-BCD9-45F5-8670-2CF62D6F585C}" srcOrd="1" destOrd="0" presId="urn:microsoft.com/office/officeart/2005/8/layout/venn3"/>
    <dgm:cxn modelId="{85792CA0-EB41-4AC7-BE7F-44A4387CDF25}" type="presParOf" srcId="{B07D1D47-09BE-4805-ADEC-AC49323BCDC2}" destId="{8819FEAB-2116-40B2-AE26-7BBB3762724E}" srcOrd="2" destOrd="0" presId="urn:microsoft.com/office/officeart/2005/8/layout/venn3"/>
    <dgm:cxn modelId="{461A51A9-DBD0-479D-ABDB-99101FD2C9E0}" type="presParOf" srcId="{B07D1D47-09BE-4805-ADEC-AC49323BCDC2}" destId="{632DAB98-636B-48C0-B20F-53C9A39C824C}" srcOrd="3" destOrd="0" presId="urn:microsoft.com/office/officeart/2005/8/layout/venn3"/>
    <dgm:cxn modelId="{EA4DF671-8CAF-46FA-B73C-2C22C6115732}" type="presParOf" srcId="{B07D1D47-09BE-4805-ADEC-AC49323BCDC2}" destId="{6D2E4558-8538-4918-95EA-4CC0BFB81E69}" srcOrd="4" destOrd="0" presId="urn:microsoft.com/office/officeart/2005/8/layout/venn3"/>
    <dgm:cxn modelId="{03A063BB-9131-4C02-A8B4-A598C74A417A}" type="presParOf" srcId="{B07D1D47-09BE-4805-ADEC-AC49323BCDC2}" destId="{B5ECE008-5AD1-4EA0-8EDD-917C671A0416}" srcOrd="5" destOrd="0" presId="urn:microsoft.com/office/officeart/2005/8/layout/venn3"/>
    <dgm:cxn modelId="{EDDB5566-9076-4AAE-82F1-1C9631672B08}" type="presParOf" srcId="{B07D1D47-09BE-4805-ADEC-AC49323BCDC2}" destId="{23322074-A154-4358-AEFD-8DC480857E9A}" srcOrd="6"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4B0586-AF6A-457B-946F-37121361A0FB}" type="doc">
      <dgm:prSet loTypeId="urn:microsoft.com/office/officeart/2005/8/layout/arrow1" loCatId="process" qsTypeId="urn:microsoft.com/office/officeart/2005/8/quickstyle/simple1" qsCatId="simple" csTypeId="urn:microsoft.com/office/officeart/2005/8/colors/accent1_2" csCatId="accent1" phldr="1"/>
      <dgm:spPr/>
      <dgm:t>
        <a:bodyPr/>
        <a:lstStyle/>
        <a:p>
          <a:endParaRPr lang="en-GB"/>
        </a:p>
      </dgm:t>
    </dgm:pt>
    <dgm:pt modelId="{5933DAC7-E613-4C89-BA04-46E9C216A615}">
      <dgm:prSet phldrT="[Text]"/>
      <dgm:spPr>
        <a:solidFill>
          <a:srgbClr val="0070C0"/>
        </a:solidFill>
      </dgm:spPr>
      <dgm:t>
        <a:bodyPr/>
        <a:lstStyle/>
        <a:p>
          <a:r>
            <a:rPr lang="en-GB" dirty="0" smtClean="0">
              <a:solidFill>
                <a:schemeClr val="tx1"/>
              </a:solidFill>
            </a:rPr>
            <a:t>Pulled</a:t>
          </a:r>
          <a:endParaRPr lang="en-GB" dirty="0">
            <a:solidFill>
              <a:schemeClr val="tx1"/>
            </a:solidFill>
          </a:endParaRPr>
        </a:p>
      </dgm:t>
    </dgm:pt>
    <dgm:pt modelId="{D0A350B4-E0D0-4061-9AC3-B2A97E4E498C}" type="parTrans" cxnId="{AB23F8A0-A2B3-4A99-9ABD-B2D40D7A55E8}">
      <dgm:prSet/>
      <dgm:spPr/>
      <dgm:t>
        <a:bodyPr/>
        <a:lstStyle/>
        <a:p>
          <a:endParaRPr lang="en-GB"/>
        </a:p>
      </dgm:t>
    </dgm:pt>
    <dgm:pt modelId="{18755AB7-D68F-48AB-96FA-A0B914779FDC}" type="sibTrans" cxnId="{AB23F8A0-A2B3-4A99-9ABD-B2D40D7A55E8}">
      <dgm:prSet/>
      <dgm:spPr/>
      <dgm:t>
        <a:bodyPr/>
        <a:lstStyle/>
        <a:p>
          <a:endParaRPr lang="en-GB"/>
        </a:p>
      </dgm:t>
    </dgm:pt>
    <dgm:pt modelId="{B173395E-C4DE-48E6-9EC1-21EE69C288FF}">
      <dgm:prSet phldrT="[Text]"/>
      <dgm:spPr>
        <a:solidFill>
          <a:schemeClr val="tx2">
            <a:lumMod val="50000"/>
          </a:schemeClr>
        </a:solidFill>
      </dgm:spPr>
      <dgm:t>
        <a:bodyPr/>
        <a:lstStyle/>
        <a:p>
          <a:r>
            <a:rPr lang="en-GB" dirty="0" smtClean="0"/>
            <a:t>Apart</a:t>
          </a:r>
          <a:endParaRPr lang="en-GB" dirty="0"/>
        </a:p>
      </dgm:t>
    </dgm:pt>
    <dgm:pt modelId="{BFB8FA15-BB9F-4318-8BF5-3D6FC944EC6B}" type="parTrans" cxnId="{5C65C27A-BFF3-459E-86FB-B5FF250F6B49}">
      <dgm:prSet/>
      <dgm:spPr/>
      <dgm:t>
        <a:bodyPr/>
        <a:lstStyle/>
        <a:p>
          <a:endParaRPr lang="en-GB"/>
        </a:p>
      </dgm:t>
    </dgm:pt>
    <dgm:pt modelId="{6BD7119D-77A2-4A8C-B0C1-0EAE66B815CF}" type="sibTrans" cxnId="{5C65C27A-BFF3-459E-86FB-B5FF250F6B49}">
      <dgm:prSet/>
      <dgm:spPr/>
      <dgm:t>
        <a:bodyPr/>
        <a:lstStyle/>
        <a:p>
          <a:endParaRPr lang="en-GB"/>
        </a:p>
      </dgm:t>
    </dgm:pt>
    <dgm:pt modelId="{7398C470-A4A6-4064-BF9D-B9D8CE3EE7BD}" type="pres">
      <dgm:prSet presAssocID="{5A4B0586-AF6A-457B-946F-37121361A0FB}" presName="cycle" presStyleCnt="0">
        <dgm:presLayoutVars>
          <dgm:dir/>
          <dgm:resizeHandles val="exact"/>
        </dgm:presLayoutVars>
      </dgm:prSet>
      <dgm:spPr/>
    </dgm:pt>
    <dgm:pt modelId="{4508E4CD-9BC4-48F7-9383-56AABC247454}" type="pres">
      <dgm:prSet presAssocID="{5933DAC7-E613-4C89-BA04-46E9C216A615}" presName="arrow" presStyleLbl="node1" presStyleIdx="0" presStyleCnt="2" custRadScaleRad="103391" custRadScaleInc="-24">
        <dgm:presLayoutVars>
          <dgm:bulletEnabled val="1"/>
        </dgm:presLayoutVars>
      </dgm:prSet>
      <dgm:spPr/>
      <dgm:t>
        <a:bodyPr/>
        <a:lstStyle/>
        <a:p>
          <a:endParaRPr lang="en-GB"/>
        </a:p>
      </dgm:t>
    </dgm:pt>
    <dgm:pt modelId="{CABBEDEA-D2B6-42B5-929A-75BB7C874823}" type="pres">
      <dgm:prSet presAssocID="{B173395E-C4DE-48E6-9EC1-21EE69C288FF}" presName="arrow" presStyleLbl="node1" presStyleIdx="1" presStyleCnt="2">
        <dgm:presLayoutVars>
          <dgm:bulletEnabled val="1"/>
        </dgm:presLayoutVars>
      </dgm:prSet>
      <dgm:spPr/>
      <dgm:t>
        <a:bodyPr/>
        <a:lstStyle/>
        <a:p>
          <a:endParaRPr lang="en-GB"/>
        </a:p>
      </dgm:t>
    </dgm:pt>
  </dgm:ptLst>
  <dgm:cxnLst>
    <dgm:cxn modelId="{AB23F8A0-A2B3-4A99-9ABD-B2D40D7A55E8}" srcId="{5A4B0586-AF6A-457B-946F-37121361A0FB}" destId="{5933DAC7-E613-4C89-BA04-46E9C216A615}" srcOrd="0" destOrd="0" parTransId="{D0A350B4-E0D0-4061-9AC3-B2A97E4E498C}" sibTransId="{18755AB7-D68F-48AB-96FA-A0B914779FDC}"/>
    <dgm:cxn modelId="{2B1439CF-AC27-4651-ADC8-DFB49C4FC8BE}" type="presOf" srcId="{5933DAC7-E613-4C89-BA04-46E9C216A615}" destId="{4508E4CD-9BC4-48F7-9383-56AABC247454}" srcOrd="0" destOrd="0" presId="urn:microsoft.com/office/officeart/2005/8/layout/arrow1"/>
    <dgm:cxn modelId="{F0912342-8310-48D3-8209-A8C34E65D002}" type="presOf" srcId="{B173395E-C4DE-48E6-9EC1-21EE69C288FF}" destId="{CABBEDEA-D2B6-42B5-929A-75BB7C874823}" srcOrd="0" destOrd="0" presId="urn:microsoft.com/office/officeart/2005/8/layout/arrow1"/>
    <dgm:cxn modelId="{5C65C27A-BFF3-459E-86FB-B5FF250F6B49}" srcId="{5A4B0586-AF6A-457B-946F-37121361A0FB}" destId="{B173395E-C4DE-48E6-9EC1-21EE69C288FF}" srcOrd="1" destOrd="0" parTransId="{BFB8FA15-BB9F-4318-8BF5-3D6FC944EC6B}" sibTransId="{6BD7119D-77A2-4A8C-B0C1-0EAE66B815CF}"/>
    <dgm:cxn modelId="{52F87492-CCD6-45F9-97B3-1AED906596EB}" type="presOf" srcId="{5A4B0586-AF6A-457B-946F-37121361A0FB}" destId="{7398C470-A4A6-4064-BF9D-B9D8CE3EE7BD}" srcOrd="0" destOrd="0" presId="urn:microsoft.com/office/officeart/2005/8/layout/arrow1"/>
    <dgm:cxn modelId="{1EB5E6DE-B6BF-4A2D-90D6-5910A05EFEAB}" type="presParOf" srcId="{7398C470-A4A6-4064-BF9D-B9D8CE3EE7BD}" destId="{4508E4CD-9BC4-48F7-9383-56AABC247454}" srcOrd="0" destOrd="0" presId="urn:microsoft.com/office/officeart/2005/8/layout/arrow1"/>
    <dgm:cxn modelId="{92710955-926F-429E-A88D-070F2C967587}" type="presParOf" srcId="{7398C470-A4A6-4064-BF9D-B9D8CE3EE7BD}" destId="{CABBEDEA-D2B6-42B5-929A-75BB7C874823}"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0B69DFE-730D-4099-ADED-062804F1E196}" type="doc">
      <dgm:prSet loTypeId="urn:microsoft.com/office/officeart/2005/8/layout/arrow4" loCatId="process" qsTypeId="urn:microsoft.com/office/officeart/2005/8/quickstyle/simple1" qsCatId="simple" csTypeId="urn:microsoft.com/office/officeart/2005/8/colors/accent1_2" csCatId="accent1" phldr="1"/>
      <dgm:spPr/>
      <dgm:t>
        <a:bodyPr/>
        <a:lstStyle/>
        <a:p>
          <a:endParaRPr lang="en-GB"/>
        </a:p>
      </dgm:t>
    </dgm:pt>
    <dgm:pt modelId="{78FDFFCE-C1A0-4ED1-A5AA-86B64B469A71}">
      <dgm:prSet phldrT="[Text]"/>
      <dgm:spPr/>
      <dgm:t>
        <a:bodyPr/>
        <a:lstStyle/>
        <a:p>
          <a:r>
            <a:rPr lang="en-GB" dirty="0" smtClean="0">
              <a:solidFill>
                <a:schemeClr val="bg1"/>
              </a:solidFill>
            </a:rPr>
            <a:t>Pulled</a:t>
          </a:r>
          <a:endParaRPr lang="en-GB" dirty="0">
            <a:solidFill>
              <a:schemeClr val="bg1"/>
            </a:solidFill>
          </a:endParaRPr>
        </a:p>
      </dgm:t>
    </dgm:pt>
    <dgm:pt modelId="{37A4E942-F58A-455E-B6BA-98088F5BAF62}" type="parTrans" cxnId="{DC56A6EB-BCA1-421D-8D2F-3BCE5A13B524}">
      <dgm:prSet/>
      <dgm:spPr/>
      <dgm:t>
        <a:bodyPr/>
        <a:lstStyle/>
        <a:p>
          <a:endParaRPr lang="en-GB"/>
        </a:p>
      </dgm:t>
    </dgm:pt>
    <dgm:pt modelId="{1F36389F-940C-409A-A0C7-76F93E62541F}" type="sibTrans" cxnId="{DC56A6EB-BCA1-421D-8D2F-3BCE5A13B524}">
      <dgm:prSet/>
      <dgm:spPr/>
      <dgm:t>
        <a:bodyPr/>
        <a:lstStyle/>
        <a:p>
          <a:endParaRPr lang="en-GB"/>
        </a:p>
      </dgm:t>
    </dgm:pt>
    <dgm:pt modelId="{4F9B1248-1CB7-4DED-9E37-6E7C2B3CD9E9}">
      <dgm:prSet phldrT="[Text]"/>
      <dgm:spPr/>
      <dgm:t>
        <a:bodyPr/>
        <a:lstStyle/>
        <a:p>
          <a:r>
            <a:rPr lang="en-GB" dirty="0" smtClean="0">
              <a:solidFill>
                <a:schemeClr val="bg1"/>
              </a:solidFill>
            </a:rPr>
            <a:t>Apart</a:t>
          </a:r>
          <a:endParaRPr lang="en-GB" dirty="0">
            <a:solidFill>
              <a:schemeClr val="bg1"/>
            </a:solidFill>
          </a:endParaRPr>
        </a:p>
      </dgm:t>
    </dgm:pt>
    <dgm:pt modelId="{3AD3E93A-8617-45DC-B672-FDDB768E44B4}" type="parTrans" cxnId="{DC289050-27B1-4A73-9D71-4150B5B7F799}">
      <dgm:prSet/>
      <dgm:spPr/>
      <dgm:t>
        <a:bodyPr/>
        <a:lstStyle/>
        <a:p>
          <a:endParaRPr lang="en-GB"/>
        </a:p>
      </dgm:t>
    </dgm:pt>
    <dgm:pt modelId="{5D83FF35-02E7-414E-B5F1-01705C0904F0}" type="sibTrans" cxnId="{DC289050-27B1-4A73-9D71-4150B5B7F799}">
      <dgm:prSet/>
      <dgm:spPr/>
      <dgm:t>
        <a:bodyPr/>
        <a:lstStyle/>
        <a:p>
          <a:endParaRPr lang="en-GB"/>
        </a:p>
      </dgm:t>
    </dgm:pt>
    <dgm:pt modelId="{F236A402-6300-438A-8BD6-D181D29884E8}" type="pres">
      <dgm:prSet presAssocID="{90B69DFE-730D-4099-ADED-062804F1E196}" presName="compositeShape" presStyleCnt="0">
        <dgm:presLayoutVars>
          <dgm:chMax val="2"/>
          <dgm:dir/>
          <dgm:resizeHandles val="exact"/>
        </dgm:presLayoutVars>
      </dgm:prSet>
      <dgm:spPr/>
    </dgm:pt>
    <dgm:pt modelId="{BF2B8B95-0F27-4FE5-9FCE-80284F957EDE}" type="pres">
      <dgm:prSet presAssocID="{78FDFFCE-C1A0-4ED1-A5AA-86B64B469A71}" presName="upArrow" presStyleLbl="node1" presStyleIdx="0" presStyleCnt="2"/>
      <dgm:spPr>
        <a:solidFill>
          <a:srgbClr val="0070C0"/>
        </a:solidFill>
      </dgm:spPr>
    </dgm:pt>
    <dgm:pt modelId="{88AAB8AC-493E-425A-9A8D-4CF05A601700}" type="pres">
      <dgm:prSet presAssocID="{78FDFFCE-C1A0-4ED1-A5AA-86B64B469A71}" presName="upArrowText" presStyleLbl="revTx" presStyleIdx="0" presStyleCnt="2">
        <dgm:presLayoutVars>
          <dgm:chMax val="0"/>
          <dgm:bulletEnabled val="1"/>
        </dgm:presLayoutVars>
      </dgm:prSet>
      <dgm:spPr/>
    </dgm:pt>
    <dgm:pt modelId="{246F43C2-A07C-44A4-9D01-844669506064}" type="pres">
      <dgm:prSet presAssocID="{4F9B1248-1CB7-4DED-9E37-6E7C2B3CD9E9}" presName="downArrow" presStyleLbl="node1" presStyleIdx="1" presStyleCnt="2"/>
      <dgm:spPr>
        <a:solidFill>
          <a:schemeClr val="accent2">
            <a:lumMod val="50000"/>
          </a:schemeClr>
        </a:solidFill>
      </dgm:spPr>
    </dgm:pt>
    <dgm:pt modelId="{DD855E6D-DABB-49C8-B276-5A06BF7B5145}" type="pres">
      <dgm:prSet presAssocID="{4F9B1248-1CB7-4DED-9E37-6E7C2B3CD9E9}" presName="downArrowText" presStyleLbl="revTx" presStyleIdx="1" presStyleCnt="2">
        <dgm:presLayoutVars>
          <dgm:chMax val="0"/>
          <dgm:bulletEnabled val="1"/>
        </dgm:presLayoutVars>
      </dgm:prSet>
      <dgm:spPr/>
    </dgm:pt>
  </dgm:ptLst>
  <dgm:cxnLst>
    <dgm:cxn modelId="{9D302082-6585-44D6-AD7A-243A86303519}" type="presOf" srcId="{90B69DFE-730D-4099-ADED-062804F1E196}" destId="{F236A402-6300-438A-8BD6-D181D29884E8}" srcOrd="0" destOrd="0" presId="urn:microsoft.com/office/officeart/2005/8/layout/arrow4"/>
    <dgm:cxn modelId="{DC56A6EB-BCA1-421D-8D2F-3BCE5A13B524}" srcId="{90B69DFE-730D-4099-ADED-062804F1E196}" destId="{78FDFFCE-C1A0-4ED1-A5AA-86B64B469A71}" srcOrd="0" destOrd="0" parTransId="{37A4E942-F58A-455E-B6BA-98088F5BAF62}" sibTransId="{1F36389F-940C-409A-A0C7-76F93E62541F}"/>
    <dgm:cxn modelId="{DC289050-27B1-4A73-9D71-4150B5B7F799}" srcId="{90B69DFE-730D-4099-ADED-062804F1E196}" destId="{4F9B1248-1CB7-4DED-9E37-6E7C2B3CD9E9}" srcOrd="1" destOrd="0" parTransId="{3AD3E93A-8617-45DC-B672-FDDB768E44B4}" sibTransId="{5D83FF35-02E7-414E-B5F1-01705C0904F0}"/>
    <dgm:cxn modelId="{6D6DA073-BECD-47E9-9311-5C95D02FF386}" type="presOf" srcId="{4F9B1248-1CB7-4DED-9E37-6E7C2B3CD9E9}" destId="{DD855E6D-DABB-49C8-B276-5A06BF7B5145}" srcOrd="0" destOrd="0" presId="urn:microsoft.com/office/officeart/2005/8/layout/arrow4"/>
    <dgm:cxn modelId="{F6E24D77-BE28-4854-AE25-8F4852041720}" type="presOf" srcId="{78FDFFCE-C1A0-4ED1-A5AA-86B64B469A71}" destId="{88AAB8AC-493E-425A-9A8D-4CF05A601700}" srcOrd="0" destOrd="0" presId="urn:microsoft.com/office/officeart/2005/8/layout/arrow4"/>
    <dgm:cxn modelId="{3B2005B8-AC94-4A9E-837E-0C1255C87021}" type="presParOf" srcId="{F236A402-6300-438A-8BD6-D181D29884E8}" destId="{BF2B8B95-0F27-4FE5-9FCE-80284F957EDE}" srcOrd="0" destOrd="0" presId="urn:microsoft.com/office/officeart/2005/8/layout/arrow4"/>
    <dgm:cxn modelId="{FE75C4D5-A6A0-4292-936E-C335B63204F2}" type="presParOf" srcId="{F236A402-6300-438A-8BD6-D181D29884E8}" destId="{88AAB8AC-493E-425A-9A8D-4CF05A601700}" srcOrd="1" destOrd="0" presId="urn:microsoft.com/office/officeart/2005/8/layout/arrow4"/>
    <dgm:cxn modelId="{C07C4332-2B23-4154-ADE8-711DA2DD07A0}" type="presParOf" srcId="{F236A402-6300-438A-8BD6-D181D29884E8}" destId="{246F43C2-A07C-44A4-9D01-844669506064}" srcOrd="2" destOrd="0" presId="urn:microsoft.com/office/officeart/2005/8/layout/arrow4"/>
    <dgm:cxn modelId="{CD0B4477-83C1-4D24-823E-401B82CE165B}" type="presParOf" srcId="{F236A402-6300-438A-8BD6-D181D29884E8}" destId="{DD855E6D-DABB-49C8-B276-5A06BF7B5145}" srcOrd="3"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0B69DFE-730D-4099-ADED-062804F1E196}" type="doc">
      <dgm:prSet loTypeId="urn:microsoft.com/office/officeart/2005/8/layout/arrow4" loCatId="process" qsTypeId="urn:microsoft.com/office/officeart/2005/8/quickstyle/simple1" qsCatId="simple" csTypeId="urn:microsoft.com/office/officeart/2005/8/colors/accent1_2" csCatId="accent1" phldr="1"/>
      <dgm:spPr/>
      <dgm:t>
        <a:bodyPr/>
        <a:lstStyle/>
        <a:p>
          <a:endParaRPr lang="en-GB"/>
        </a:p>
      </dgm:t>
    </dgm:pt>
    <dgm:pt modelId="{78FDFFCE-C1A0-4ED1-A5AA-86B64B469A71}">
      <dgm:prSet phldrT="[Text]"/>
      <dgm:spPr/>
      <dgm:t>
        <a:bodyPr/>
        <a:lstStyle/>
        <a:p>
          <a:r>
            <a:rPr lang="en-GB" dirty="0" smtClean="0">
              <a:solidFill>
                <a:schemeClr val="bg1"/>
              </a:solidFill>
            </a:rPr>
            <a:t>Pulled</a:t>
          </a:r>
          <a:endParaRPr lang="en-GB" dirty="0">
            <a:solidFill>
              <a:schemeClr val="bg1"/>
            </a:solidFill>
          </a:endParaRPr>
        </a:p>
      </dgm:t>
    </dgm:pt>
    <dgm:pt modelId="{37A4E942-F58A-455E-B6BA-98088F5BAF62}" type="parTrans" cxnId="{DC56A6EB-BCA1-421D-8D2F-3BCE5A13B524}">
      <dgm:prSet/>
      <dgm:spPr/>
      <dgm:t>
        <a:bodyPr/>
        <a:lstStyle/>
        <a:p>
          <a:endParaRPr lang="en-GB"/>
        </a:p>
      </dgm:t>
    </dgm:pt>
    <dgm:pt modelId="{1F36389F-940C-409A-A0C7-76F93E62541F}" type="sibTrans" cxnId="{DC56A6EB-BCA1-421D-8D2F-3BCE5A13B524}">
      <dgm:prSet/>
      <dgm:spPr/>
      <dgm:t>
        <a:bodyPr/>
        <a:lstStyle/>
        <a:p>
          <a:endParaRPr lang="en-GB"/>
        </a:p>
      </dgm:t>
    </dgm:pt>
    <dgm:pt modelId="{4F9B1248-1CB7-4DED-9E37-6E7C2B3CD9E9}">
      <dgm:prSet phldrT="[Text]"/>
      <dgm:spPr/>
      <dgm:t>
        <a:bodyPr/>
        <a:lstStyle/>
        <a:p>
          <a:r>
            <a:rPr lang="en-GB" dirty="0" smtClean="0">
              <a:solidFill>
                <a:schemeClr val="bg1"/>
              </a:solidFill>
            </a:rPr>
            <a:t>Apart</a:t>
          </a:r>
          <a:endParaRPr lang="en-GB" dirty="0">
            <a:solidFill>
              <a:schemeClr val="bg1"/>
            </a:solidFill>
          </a:endParaRPr>
        </a:p>
      </dgm:t>
    </dgm:pt>
    <dgm:pt modelId="{3AD3E93A-8617-45DC-B672-FDDB768E44B4}" type="parTrans" cxnId="{DC289050-27B1-4A73-9D71-4150B5B7F799}">
      <dgm:prSet/>
      <dgm:spPr/>
      <dgm:t>
        <a:bodyPr/>
        <a:lstStyle/>
        <a:p>
          <a:endParaRPr lang="en-GB"/>
        </a:p>
      </dgm:t>
    </dgm:pt>
    <dgm:pt modelId="{5D83FF35-02E7-414E-B5F1-01705C0904F0}" type="sibTrans" cxnId="{DC289050-27B1-4A73-9D71-4150B5B7F799}">
      <dgm:prSet/>
      <dgm:spPr/>
      <dgm:t>
        <a:bodyPr/>
        <a:lstStyle/>
        <a:p>
          <a:endParaRPr lang="en-GB"/>
        </a:p>
      </dgm:t>
    </dgm:pt>
    <dgm:pt modelId="{F236A402-6300-438A-8BD6-D181D29884E8}" type="pres">
      <dgm:prSet presAssocID="{90B69DFE-730D-4099-ADED-062804F1E196}" presName="compositeShape" presStyleCnt="0">
        <dgm:presLayoutVars>
          <dgm:chMax val="2"/>
          <dgm:dir/>
          <dgm:resizeHandles val="exact"/>
        </dgm:presLayoutVars>
      </dgm:prSet>
      <dgm:spPr/>
    </dgm:pt>
    <dgm:pt modelId="{BF2B8B95-0F27-4FE5-9FCE-80284F957EDE}" type="pres">
      <dgm:prSet presAssocID="{78FDFFCE-C1A0-4ED1-A5AA-86B64B469A71}" presName="upArrow" presStyleLbl="node1" presStyleIdx="0" presStyleCnt="2"/>
      <dgm:spPr>
        <a:solidFill>
          <a:srgbClr val="0070C0"/>
        </a:solidFill>
      </dgm:spPr>
    </dgm:pt>
    <dgm:pt modelId="{88AAB8AC-493E-425A-9A8D-4CF05A601700}" type="pres">
      <dgm:prSet presAssocID="{78FDFFCE-C1A0-4ED1-A5AA-86B64B469A71}" presName="upArrowText" presStyleLbl="revTx" presStyleIdx="0" presStyleCnt="2">
        <dgm:presLayoutVars>
          <dgm:chMax val="0"/>
          <dgm:bulletEnabled val="1"/>
        </dgm:presLayoutVars>
      </dgm:prSet>
      <dgm:spPr/>
    </dgm:pt>
    <dgm:pt modelId="{246F43C2-A07C-44A4-9D01-844669506064}" type="pres">
      <dgm:prSet presAssocID="{4F9B1248-1CB7-4DED-9E37-6E7C2B3CD9E9}" presName="downArrow" presStyleLbl="node1" presStyleIdx="1" presStyleCnt="2"/>
      <dgm:spPr>
        <a:solidFill>
          <a:schemeClr val="accent2">
            <a:lumMod val="50000"/>
          </a:schemeClr>
        </a:solidFill>
      </dgm:spPr>
    </dgm:pt>
    <dgm:pt modelId="{DD855E6D-DABB-49C8-B276-5A06BF7B5145}" type="pres">
      <dgm:prSet presAssocID="{4F9B1248-1CB7-4DED-9E37-6E7C2B3CD9E9}" presName="downArrowText" presStyleLbl="revTx" presStyleIdx="1" presStyleCnt="2">
        <dgm:presLayoutVars>
          <dgm:chMax val="0"/>
          <dgm:bulletEnabled val="1"/>
        </dgm:presLayoutVars>
      </dgm:prSet>
      <dgm:spPr/>
    </dgm:pt>
  </dgm:ptLst>
  <dgm:cxnLst>
    <dgm:cxn modelId="{4EF32CF0-549F-46D8-AB36-357F01EC7937}" type="presOf" srcId="{78FDFFCE-C1A0-4ED1-A5AA-86B64B469A71}" destId="{88AAB8AC-493E-425A-9A8D-4CF05A601700}" srcOrd="0" destOrd="0" presId="urn:microsoft.com/office/officeart/2005/8/layout/arrow4"/>
    <dgm:cxn modelId="{DC56A6EB-BCA1-421D-8D2F-3BCE5A13B524}" srcId="{90B69DFE-730D-4099-ADED-062804F1E196}" destId="{78FDFFCE-C1A0-4ED1-A5AA-86B64B469A71}" srcOrd="0" destOrd="0" parTransId="{37A4E942-F58A-455E-B6BA-98088F5BAF62}" sibTransId="{1F36389F-940C-409A-A0C7-76F93E62541F}"/>
    <dgm:cxn modelId="{90C70754-5022-4E54-BC0F-ABAA05041FAC}" type="presOf" srcId="{90B69DFE-730D-4099-ADED-062804F1E196}" destId="{F236A402-6300-438A-8BD6-D181D29884E8}" srcOrd="0" destOrd="0" presId="urn:microsoft.com/office/officeart/2005/8/layout/arrow4"/>
    <dgm:cxn modelId="{DC289050-27B1-4A73-9D71-4150B5B7F799}" srcId="{90B69DFE-730D-4099-ADED-062804F1E196}" destId="{4F9B1248-1CB7-4DED-9E37-6E7C2B3CD9E9}" srcOrd="1" destOrd="0" parTransId="{3AD3E93A-8617-45DC-B672-FDDB768E44B4}" sibTransId="{5D83FF35-02E7-414E-B5F1-01705C0904F0}"/>
    <dgm:cxn modelId="{52B333E6-EF9D-46F9-AC3F-903DEC11BAE2}" type="presOf" srcId="{4F9B1248-1CB7-4DED-9E37-6E7C2B3CD9E9}" destId="{DD855E6D-DABB-49C8-B276-5A06BF7B5145}" srcOrd="0" destOrd="0" presId="urn:microsoft.com/office/officeart/2005/8/layout/arrow4"/>
    <dgm:cxn modelId="{B801C55E-C0A7-44A9-B52A-8A7A9DF3487D}" type="presParOf" srcId="{F236A402-6300-438A-8BD6-D181D29884E8}" destId="{BF2B8B95-0F27-4FE5-9FCE-80284F957EDE}" srcOrd="0" destOrd="0" presId="urn:microsoft.com/office/officeart/2005/8/layout/arrow4"/>
    <dgm:cxn modelId="{073E32DB-02B1-4FE7-AC65-B78BC78B0A35}" type="presParOf" srcId="{F236A402-6300-438A-8BD6-D181D29884E8}" destId="{88AAB8AC-493E-425A-9A8D-4CF05A601700}" srcOrd="1" destOrd="0" presId="urn:microsoft.com/office/officeart/2005/8/layout/arrow4"/>
    <dgm:cxn modelId="{EFACEB3E-5A03-485A-8118-82D2906603D4}" type="presParOf" srcId="{F236A402-6300-438A-8BD6-D181D29884E8}" destId="{246F43C2-A07C-44A4-9D01-844669506064}" srcOrd="2" destOrd="0" presId="urn:microsoft.com/office/officeart/2005/8/layout/arrow4"/>
    <dgm:cxn modelId="{D1C6D677-E0DC-440E-ACE0-1DDC8927B012}" type="presParOf" srcId="{F236A402-6300-438A-8BD6-D181D29884E8}" destId="{DD855E6D-DABB-49C8-B276-5A06BF7B5145}" srcOrd="3"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BD70CE-B602-4BB2-9784-C55F554F9D9A}">
      <dsp:nvSpPr>
        <dsp:cNvPr id="0" name=""/>
        <dsp:cNvSpPr/>
      </dsp:nvSpPr>
      <dsp:spPr>
        <a:xfrm>
          <a:off x="2605" y="1703692"/>
          <a:ext cx="2613902" cy="2613902"/>
        </a:xfrm>
        <a:prstGeom prst="ellipse">
          <a:avLst/>
        </a:prstGeom>
        <a:solidFill>
          <a:srgbClr val="FF0000">
            <a:alpha val="50000"/>
          </a:srgb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43852" tIns="45720" rIns="143852" bIns="45720" numCol="1" spcCol="1270" anchor="ctr" anchorCtr="0">
          <a:noAutofit/>
        </a:bodyPr>
        <a:lstStyle/>
        <a:p>
          <a:pPr lvl="0" algn="ctr" defTabSz="1600200">
            <a:lnSpc>
              <a:spcPct val="90000"/>
            </a:lnSpc>
            <a:spcBef>
              <a:spcPct val="0"/>
            </a:spcBef>
            <a:spcAft>
              <a:spcPct val="35000"/>
            </a:spcAft>
          </a:pPr>
          <a:r>
            <a:rPr lang="en-GB" sz="3600" b="1" kern="1200" dirty="0" smtClean="0"/>
            <a:t>Humility</a:t>
          </a:r>
          <a:r>
            <a:rPr lang="en-GB" sz="3600" kern="1200" dirty="0" smtClean="0"/>
            <a:t> </a:t>
          </a:r>
          <a:r>
            <a:rPr lang="en-GB" sz="3200" kern="1200" dirty="0" smtClean="0"/>
            <a:t>(2v1-11)</a:t>
          </a:r>
          <a:endParaRPr lang="en-GB" sz="3200" kern="1200" dirty="0"/>
        </a:p>
      </dsp:txBody>
      <dsp:txXfrm>
        <a:off x="385402" y="2086489"/>
        <a:ext cx="1848308" cy="1848308"/>
      </dsp:txXfrm>
    </dsp:sp>
    <dsp:sp modelId="{8819FEAB-2116-40B2-AE26-7BBB3762724E}">
      <dsp:nvSpPr>
        <dsp:cNvPr id="0" name=""/>
        <dsp:cNvSpPr/>
      </dsp:nvSpPr>
      <dsp:spPr>
        <a:xfrm>
          <a:off x="2093727" y="1703692"/>
          <a:ext cx="2613902" cy="2613902"/>
        </a:xfrm>
        <a:prstGeom prst="ellipse">
          <a:avLst/>
        </a:prstGeom>
        <a:solidFill>
          <a:srgbClr val="7030A0">
            <a:alpha val="50000"/>
          </a:srgb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43852" tIns="45720" rIns="143852" bIns="45720" numCol="1" spcCol="1270" anchor="ctr" anchorCtr="0">
          <a:noAutofit/>
        </a:bodyPr>
        <a:lstStyle/>
        <a:p>
          <a:pPr lvl="0" algn="ctr" defTabSz="1600200">
            <a:lnSpc>
              <a:spcPct val="90000"/>
            </a:lnSpc>
            <a:spcBef>
              <a:spcPct val="0"/>
            </a:spcBef>
            <a:spcAft>
              <a:spcPct val="35000"/>
            </a:spcAft>
          </a:pPr>
          <a:r>
            <a:rPr lang="en-GB" sz="3600" b="1" kern="1200" dirty="0" smtClean="0"/>
            <a:t>Christ alone </a:t>
          </a:r>
          <a:r>
            <a:rPr lang="en-GB" sz="3200" kern="1200" dirty="0" smtClean="0"/>
            <a:t>(3v1-11)</a:t>
          </a:r>
          <a:endParaRPr lang="en-GB" sz="3200" kern="1200" dirty="0"/>
        </a:p>
      </dsp:txBody>
      <dsp:txXfrm>
        <a:off x="2476524" y="2086489"/>
        <a:ext cx="1848308" cy="1848308"/>
      </dsp:txXfrm>
    </dsp:sp>
    <dsp:sp modelId="{6D2E4558-8538-4918-95EA-4CC0BFB81E69}">
      <dsp:nvSpPr>
        <dsp:cNvPr id="0" name=""/>
        <dsp:cNvSpPr/>
      </dsp:nvSpPr>
      <dsp:spPr>
        <a:xfrm>
          <a:off x="4184849" y="1703692"/>
          <a:ext cx="2613902" cy="2613902"/>
        </a:xfrm>
        <a:prstGeom prst="ellipse">
          <a:avLst/>
        </a:prstGeom>
        <a:solidFill>
          <a:schemeClr val="tx2">
            <a:alpha val="50000"/>
          </a:schemeClr>
        </a:solidFill>
        <a:ln w="10795" cap="flat" cmpd="sng" algn="ctr">
          <a:solidFill>
            <a:srgbClr val="FFC000"/>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43852" tIns="44450" rIns="143852" bIns="44450" numCol="1" spcCol="1270" anchor="ctr" anchorCtr="0">
          <a:noAutofit/>
        </a:bodyPr>
        <a:lstStyle/>
        <a:p>
          <a:pPr lvl="0" algn="ctr" defTabSz="1555750">
            <a:lnSpc>
              <a:spcPct val="90000"/>
            </a:lnSpc>
            <a:spcBef>
              <a:spcPct val="0"/>
            </a:spcBef>
            <a:spcAft>
              <a:spcPct val="35000"/>
            </a:spcAft>
          </a:pPr>
          <a:r>
            <a:rPr lang="en-GB" sz="3500" b="1" kern="1200" dirty="0" smtClean="0"/>
            <a:t>Pressing on </a:t>
          </a:r>
        </a:p>
        <a:p>
          <a:pPr lvl="0" algn="ctr" defTabSz="1555750">
            <a:lnSpc>
              <a:spcPct val="90000"/>
            </a:lnSpc>
            <a:spcBef>
              <a:spcPct val="0"/>
            </a:spcBef>
            <a:spcAft>
              <a:spcPct val="35000"/>
            </a:spcAft>
          </a:pPr>
          <a:r>
            <a:rPr lang="en-GB" sz="3200" kern="1200" dirty="0" smtClean="0"/>
            <a:t>(3v12-4v1</a:t>
          </a:r>
          <a:endParaRPr lang="en-GB" sz="3200" kern="1200" dirty="0"/>
        </a:p>
      </dsp:txBody>
      <dsp:txXfrm>
        <a:off x="4567646" y="2086489"/>
        <a:ext cx="1848308" cy="1848308"/>
      </dsp:txXfrm>
    </dsp:sp>
    <dsp:sp modelId="{23322074-A154-4358-AEFD-8DC480857E9A}">
      <dsp:nvSpPr>
        <dsp:cNvPr id="0" name=""/>
        <dsp:cNvSpPr/>
      </dsp:nvSpPr>
      <dsp:spPr>
        <a:xfrm>
          <a:off x="6275971" y="1703692"/>
          <a:ext cx="2613902" cy="2613902"/>
        </a:xfrm>
        <a:prstGeom prst="ellipse">
          <a:avLst/>
        </a:prstGeom>
        <a:solidFill>
          <a:schemeClr val="dk2">
            <a:alpha val="50000"/>
            <a:hueOff val="0"/>
            <a:satOff val="0"/>
            <a:lumOff val="0"/>
            <a:alphaOff val="0"/>
          </a:schemeClr>
        </a:solidFill>
        <a:ln w="10795" cap="flat" cmpd="sng" algn="ctr">
          <a:solidFill>
            <a:schemeClr val="bg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43852" tIns="50800" rIns="143852" bIns="50800" numCol="1" spcCol="1270" anchor="ctr" anchorCtr="0">
          <a:noAutofit/>
        </a:bodyPr>
        <a:lstStyle/>
        <a:p>
          <a:pPr lvl="0" algn="ctr" defTabSz="1778000">
            <a:lnSpc>
              <a:spcPct val="90000"/>
            </a:lnSpc>
            <a:spcBef>
              <a:spcPct val="0"/>
            </a:spcBef>
            <a:spcAft>
              <a:spcPct val="35000"/>
            </a:spcAft>
          </a:pPr>
          <a:r>
            <a:rPr lang="en-GB" sz="4000" kern="1200" dirty="0" smtClean="0"/>
            <a:t>Peace </a:t>
          </a:r>
          <a:r>
            <a:rPr lang="en-GB" sz="3200" kern="1200" dirty="0" smtClean="0"/>
            <a:t>(4v2-9)</a:t>
          </a:r>
          <a:endParaRPr lang="en-GB" sz="3200" kern="1200" dirty="0"/>
        </a:p>
      </dsp:txBody>
      <dsp:txXfrm>
        <a:off x="6658768" y="2086489"/>
        <a:ext cx="1848308" cy="18483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08E4CD-9BC4-48F7-9383-56AABC247454}">
      <dsp:nvSpPr>
        <dsp:cNvPr id="0" name=""/>
        <dsp:cNvSpPr/>
      </dsp:nvSpPr>
      <dsp:spPr>
        <a:xfrm rot="16200000">
          <a:off x="0" y="172621"/>
          <a:ext cx="3772792" cy="3772792"/>
        </a:xfrm>
        <a:prstGeom prst="upArrow">
          <a:avLst>
            <a:gd name="adj1" fmla="val 50000"/>
            <a:gd name="adj2" fmla="val 35000"/>
          </a:avLst>
        </a:prstGeom>
        <a:solidFill>
          <a:srgbClr val="0070C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lvl="0" algn="ctr" defTabSz="2889250">
            <a:lnSpc>
              <a:spcPct val="90000"/>
            </a:lnSpc>
            <a:spcBef>
              <a:spcPct val="0"/>
            </a:spcBef>
            <a:spcAft>
              <a:spcPct val="35000"/>
            </a:spcAft>
          </a:pPr>
          <a:r>
            <a:rPr lang="en-GB" sz="6500" kern="1200" dirty="0" smtClean="0">
              <a:solidFill>
                <a:schemeClr val="tx1"/>
              </a:solidFill>
            </a:rPr>
            <a:t>Pulled</a:t>
          </a:r>
          <a:endParaRPr lang="en-GB" sz="6500" kern="1200" dirty="0">
            <a:solidFill>
              <a:schemeClr val="tx1"/>
            </a:solidFill>
          </a:endParaRPr>
        </a:p>
      </dsp:txBody>
      <dsp:txXfrm rot="5400000">
        <a:off x="660240" y="1115818"/>
        <a:ext cx="3112553" cy="1886396"/>
      </dsp:txXfrm>
    </dsp:sp>
    <dsp:sp modelId="{CABBEDEA-D2B6-42B5-929A-75BB7C874823}">
      <dsp:nvSpPr>
        <dsp:cNvPr id="0" name=""/>
        <dsp:cNvSpPr/>
      </dsp:nvSpPr>
      <dsp:spPr>
        <a:xfrm rot="5400000">
          <a:off x="4151677" y="171003"/>
          <a:ext cx="3772792" cy="3772792"/>
        </a:xfrm>
        <a:prstGeom prst="upArrow">
          <a:avLst>
            <a:gd name="adj1" fmla="val 50000"/>
            <a:gd name="adj2" fmla="val 35000"/>
          </a:avLst>
        </a:prstGeom>
        <a:solidFill>
          <a:schemeClr val="tx2">
            <a:lumMod val="5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lvl="0" algn="ctr" defTabSz="2889250">
            <a:lnSpc>
              <a:spcPct val="90000"/>
            </a:lnSpc>
            <a:spcBef>
              <a:spcPct val="0"/>
            </a:spcBef>
            <a:spcAft>
              <a:spcPct val="35000"/>
            </a:spcAft>
          </a:pPr>
          <a:r>
            <a:rPr lang="en-GB" sz="6500" kern="1200" dirty="0" smtClean="0"/>
            <a:t>Apart</a:t>
          </a:r>
          <a:endParaRPr lang="en-GB" sz="6500" kern="1200" dirty="0"/>
        </a:p>
      </dsp:txBody>
      <dsp:txXfrm rot="-5400000">
        <a:off x="4151678" y="1114201"/>
        <a:ext cx="3112553" cy="18863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2B8B95-0F27-4FE5-9FCE-80284F957EDE}">
      <dsp:nvSpPr>
        <dsp:cNvPr id="0" name=""/>
        <dsp:cNvSpPr/>
      </dsp:nvSpPr>
      <dsp:spPr>
        <a:xfrm>
          <a:off x="3405" y="0"/>
          <a:ext cx="2043587" cy="2260377"/>
        </a:xfrm>
        <a:prstGeom prst="upArrow">
          <a:avLst/>
        </a:prstGeom>
        <a:solidFill>
          <a:srgbClr val="0070C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AAB8AC-493E-425A-9A8D-4CF05A601700}">
      <dsp:nvSpPr>
        <dsp:cNvPr id="0" name=""/>
        <dsp:cNvSpPr/>
      </dsp:nvSpPr>
      <dsp:spPr>
        <a:xfrm>
          <a:off x="2108300" y="0"/>
          <a:ext cx="3467905" cy="22603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2280" tIns="0" rIns="462280" bIns="462280" numCol="1" spcCol="1270" anchor="ctr" anchorCtr="0">
          <a:noAutofit/>
        </a:bodyPr>
        <a:lstStyle/>
        <a:p>
          <a:pPr lvl="0" algn="l" defTabSz="2889250">
            <a:lnSpc>
              <a:spcPct val="90000"/>
            </a:lnSpc>
            <a:spcBef>
              <a:spcPct val="0"/>
            </a:spcBef>
            <a:spcAft>
              <a:spcPct val="35000"/>
            </a:spcAft>
          </a:pPr>
          <a:r>
            <a:rPr lang="en-GB" sz="6500" kern="1200" dirty="0" smtClean="0">
              <a:solidFill>
                <a:schemeClr val="bg1"/>
              </a:solidFill>
            </a:rPr>
            <a:t>Pulled</a:t>
          </a:r>
          <a:endParaRPr lang="en-GB" sz="6500" kern="1200" dirty="0">
            <a:solidFill>
              <a:schemeClr val="bg1"/>
            </a:solidFill>
          </a:endParaRPr>
        </a:p>
      </dsp:txBody>
      <dsp:txXfrm>
        <a:off x="2108300" y="0"/>
        <a:ext cx="3467905" cy="2260377"/>
      </dsp:txXfrm>
    </dsp:sp>
    <dsp:sp modelId="{246F43C2-A07C-44A4-9D01-844669506064}">
      <dsp:nvSpPr>
        <dsp:cNvPr id="0" name=""/>
        <dsp:cNvSpPr/>
      </dsp:nvSpPr>
      <dsp:spPr>
        <a:xfrm>
          <a:off x="616482" y="2448742"/>
          <a:ext cx="2043587" cy="2260377"/>
        </a:xfrm>
        <a:prstGeom prst="downArrow">
          <a:avLst/>
        </a:prstGeom>
        <a:solidFill>
          <a:schemeClr val="accent2">
            <a:lumMod val="5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855E6D-DABB-49C8-B276-5A06BF7B5145}">
      <dsp:nvSpPr>
        <dsp:cNvPr id="0" name=""/>
        <dsp:cNvSpPr/>
      </dsp:nvSpPr>
      <dsp:spPr>
        <a:xfrm>
          <a:off x="2721376" y="2448742"/>
          <a:ext cx="3467905" cy="22603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2280" tIns="0" rIns="462280" bIns="462280" numCol="1" spcCol="1270" anchor="ctr" anchorCtr="0">
          <a:noAutofit/>
        </a:bodyPr>
        <a:lstStyle/>
        <a:p>
          <a:pPr lvl="0" algn="l" defTabSz="2889250">
            <a:lnSpc>
              <a:spcPct val="90000"/>
            </a:lnSpc>
            <a:spcBef>
              <a:spcPct val="0"/>
            </a:spcBef>
            <a:spcAft>
              <a:spcPct val="35000"/>
            </a:spcAft>
          </a:pPr>
          <a:r>
            <a:rPr lang="en-GB" sz="6500" kern="1200" dirty="0" smtClean="0">
              <a:solidFill>
                <a:schemeClr val="bg1"/>
              </a:solidFill>
            </a:rPr>
            <a:t>Apart</a:t>
          </a:r>
          <a:endParaRPr lang="en-GB" sz="6500" kern="1200" dirty="0">
            <a:solidFill>
              <a:schemeClr val="bg1"/>
            </a:solidFill>
          </a:endParaRPr>
        </a:p>
      </dsp:txBody>
      <dsp:txXfrm>
        <a:off x="2721376" y="2448742"/>
        <a:ext cx="3467905" cy="22603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2B8B95-0F27-4FE5-9FCE-80284F957EDE}">
      <dsp:nvSpPr>
        <dsp:cNvPr id="0" name=""/>
        <dsp:cNvSpPr/>
      </dsp:nvSpPr>
      <dsp:spPr>
        <a:xfrm>
          <a:off x="3405" y="0"/>
          <a:ext cx="2043587" cy="2260377"/>
        </a:xfrm>
        <a:prstGeom prst="upArrow">
          <a:avLst/>
        </a:prstGeom>
        <a:solidFill>
          <a:srgbClr val="0070C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AAB8AC-493E-425A-9A8D-4CF05A601700}">
      <dsp:nvSpPr>
        <dsp:cNvPr id="0" name=""/>
        <dsp:cNvSpPr/>
      </dsp:nvSpPr>
      <dsp:spPr>
        <a:xfrm>
          <a:off x="2108300" y="0"/>
          <a:ext cx="3467905" cy="22603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2280" tIns="0" rIns="462280" bIns="462280" numCol="1" spcCol="1270" anchor="ctr" anchorCtr="0">
          <a:noAutofit/>
        </a:bodyPr>
        <a:lstStyle/>
        <a:p>
          <a:pPr lvl="0" algn="l" defTabSz="2889250">
            <a:lnSpc>
              <a:spcPct val="90000"/>
            </a:lnSpc>
            <a:spcBef>
              <a:spcPct val="0"/>
            </a:spcBef>
            <a:spcAft>
              <a:spcPct val="35000"/>
            </a:spcAft>
          </a:pPr>
          <a:r>
            <a:rPr lang="en-GB" sz="6500" kern="1200" dirty="0" smtClean="0">
              <a:solidFill>
                <a:schemeClr val="bg1"/>
              </a:solidFill>
            </a:rPr>
            <a:t>Pulled</a:t>
          </a:r>
          <a:endParaRPr lang="en-GB" sz="6500" kern="1200" dirty="0">
            <a:solidFill>
              <a:schemeClr val="bg1"/>
            </a:solidFill>
          </a:endParaRPr>
        </a:p>
      </dsp:txBody>
      <dsp:txXfrm>
        <a:off x="2108300" y="0"/>
        <a:ext cx="3467905" cy="2260377"/>
      </dsp:txXfrm>
    </dsp:sp>
    <dsp:sp modelId="{246F43C2-A07C-44A4-9D01-844669506064}">
      <dsp:nvSpPr>
        <dsp:cNvPr id="0" name=""/>
        <dsp:cNvSpPr/>
      </dsp:nvSpPr>
      <dsp:spPr>
        <a:xfrm>
          <a:off x="616482" y="2448742"/>
          <a:ext cx="2043587" cy="2260377"/>
        </a:xfrm>
        <a:prstGeom prst="downArrow">
          <a:avLst/>
        </a:prstGeom>
        <a:solidFill>
          <a:schemeClr val="accent2">
            <a:lumMod val="5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855E6D-DABB-49C8-B276-5A06BF7B5145}">
      <dsp:nvSpPr>
        <dsp:cNvPr id="0" name=""/>
        <dsp:cNvSpPr/>
      </dsp:nvSpPr>
      <dsp:spPr>
        <a:xfrm>
          <a:off x="2721376" y="2448742"/>
          <a:ext cx="3467905" cy="22603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2280" tIns="0" rIns="462280" bIns="462280" numCol="1" spcCol="1270" anchor="ctr" anchorCtr="0">
          <a:noAutofit/>
        </a:bodyPr>
        <a:lstStyle/>
        <a:p>
          <a:pPr lvl="0" algn="l" defTabSz="2889250">
            <a:lnSpc>
              <a:spcPct val="90000"/>
            </a:lnSpc>
            <a:spcBef>
              <a:spcPct val="0"/>
            </a:spcBef>
            <a:spcAft>
              <a:spcPct val="35000"/>
            </a:spcAft>
          </a:pPr>
          <a:r>
            <a:rPr lang="en-GB" sz="6500" kern="1200" dirty="0" smtClean="0">
              <a:solidFill>
                <a:schemeClr val="bg1"/>
              </a:solidFill>
            </a:rPr>
            <a:t>Apart</a:t>
          </a:r>
          <a:endParaRPr lang="en-GB" sz="6500" kern="1200" dirty="0">
            <a:solidFill>
              <a:schemeClr val="bg1"/>
            </a:solidFill>
          </a:endParaRPr>
        </a:p>
      </dsp:txBody>
      <dsp:txXfrm>
        <a:off x="2721376" y="2448742"/>
        <a:ext cx="3467905" cy="2260377"/>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88005B-78CF-481B-940E-E83B5FF1B01F}" type="datetimeFigureOut">
              <a:rPr lang="en-GB" smtClean="0"/>
              <a:t>12/12/2013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2E5A86-8039-4FA9-AEB3-DD8C692BC129}" type="slidenum">
              <a:rPr lang="en-GB" smtClean="0"/>
              <a:t>‹#›</a:t>
            </a:fld>
            <a:endParaRPr lang="en-GB"/>
          </a:p>
        </p:txBody>
      </p:sp>
    </p:spTree>
    <p:extLst>
      <p:ext uri="{BB962C8B-B14F-4D97-AF65-F5344CB8AC3E}">
        <p14:creationId xmlns:p14="http://schemas.microsoft.com/office/powerpoint/2010/main" val="515128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BD2E5A86-8039-4FA9-AEB3-DD8C692BC129}" type="slidenum">
              <a:rPr lang="en-GB" smtClean="0"/>
              <a:t>1</a:t>
            </a:fld>
            <a:endParaRPr lang="en-GB" dirty="0"/>
          </a:p>
        </p:txBody>
      </p:sp>
    </p:spTree>
    <p:extLst>
      <p:ext uri="{BB962C8B-B14F-4D97-AF65-F5344CB8AC3E}">
        <p14:creationId xmlns:p14="http://schemas.microsoft.com/office/powerpoint/2010/main" val="17354112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171BD0A7-8B3A-455A-BF22-2C3CA4B6C8E8}" type="datetimeFigureOut">
              <a:rPr lang="en-GB" smtClean="0"/>
              <a:t>12/12/2013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0057AB-96AC-4037-B3CD-037067CE29CF}" type="slidenum">
              <a:rPr lang="en-GB" smtClean="0"/>
              <a:t>‹#›</a:t>
            </a:fld>
            <a:endParaRPr lang="en-GB"/>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1BD0A7-8B3A-455A-BF22-2C3CA4B6C8E8}" type="datetimeFigureOut">
              <a:rPr lang="en-GB" smtClean="0"/>
              <a:t>12/12/2013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0057AB-96AC-4037-B3CD-037067CE29CF}"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1BD0A7-8B3A-455A-BF22-2C3CA4B6C8E8}" type="datetimeFigureOut">
              <a:rPr lang="en-GB" smtClean="0"/>
              <a:t>12/12/2013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0057AB-96AC-4037-B3CD-037067CE29CF}"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171BD0A7-8B3A-455A-BF22-2C3CA4B6C8E8}" type="datetimeFigureOut">
              <a:rPr lang="en-GB" smtClean="0"/>
              <a:t>12/12/2013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0057AB-96AC-4037-B3CD-037067CE29CF}" type="slidenum">
              <a:rPr lang="en-GB" smtClean="0"/>
              <a:t>‹#›</a:t>
            </a:fld>
            <a:endParaRPr lang="en-GB"/>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1BD0A7-8B3A-455A-BF22-2C3CA4B6C8E8}" type="datetimeFigureOut">
              <a:rPr lang="en-GB" smtClean="0"/>
              <a:t>12/12/2013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0057AB-96AC-4037-B3CD-037067CE29CF}"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171BD0A7-8B3A-455A-BF22-2C3CA4B6C8E8}" type="datetimeFigureOut">
              <a:rPr lang="en-GB" smtClean="0"/>
              <a:t>12/12/2013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0057AB-96AC-4037-B3CD-037067CE29CF}"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71BD0A7-8B3A-455A-BF22-2C3CA4B6C8E8}" type="datetimeFigureOut">
              <a:rPr lang="en-GB" smtClean="0"/>
              <a:t>12/12/2013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F0057AB-96AC-4037-B3CD-037067CE29CF}"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71BD0A7-8B3A-455A-BF22-2C3CA4B6C8E8}" type="datetimeFigureOut">
              <a:rPr lang="en-GB" smtClean="0"/>
              <a:t>12/12/2013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F0057AB-96AC-4037-B3CD-037067CE29CF}"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1BD0A7-8B3A-455A-BF22-2C3CA4B6C8E8}" type="datetimeFigureOut">
              <a:rPr lang="en-GB" smtClean="0"/>
              <a:t>12/12/2013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F0057AB-96AC-4037-B3CD-037067CE29CF}"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1BD0A7-8B3A-455A-BF22-2C3CA4B6C8E8}" type="datetimeFigureOut">
              <a:rPr lang="en-GB" smtClean="0"/>
              <a:t>12/12/2013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0057AB-96AC-4037-B3CD-037067CE29CF}"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1BD0A7-8B3A-455A-BF22-2C3CA4B6C8E8}" type="datetimeFigureOut">
              <a:rPr lang="en-GB" smtClean="0"/>
              <a:t>12/12/2013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0057AB-96AC-4037-B3CD-037067CE29CF}"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171BD0A7-8B3A-455A-BF22-2C3CA4B6C8E8}" type="datetimeFigureOut">
              <a:rPr lang="en-GB" smtClean="0"/>
              <a:t>12/12/2013</a:t>
            </a:fld>
            <a:endParaRPr lang="en-GB"/>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GB"/>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4F0057AB-96AC-4037-B3CD-037067CE29CF}" type="slidenum">
              <a:rPr lang="en-GB" smtClean="0"/>
              <a:t>‹#›</a:t>
            </a:fld>
            <a:endParaRPr lang="en-GB"/>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384"/>
            <a:ext cx="7924800" cy="778098"/>
          </a:xfrm>
        </p:spPr>
        <p:txBody>
          <a:bodyPr/>
          <a:lstStyle/>
          <a:p>
            <a:r>
              <a:rPr lang="en-GB" u="sng" dirty="0" smtClean="0">
                <a:solidFill>
                  <a:schemeClr val="bg1">
                    <a:lumMod val="95000"/>
                    <a:lumOff val="5000"/>
                  </a:schemeClr>
                </a:solidFill>
                <a:latin typeface="Tahoma" pitchFamily="34" charset="0"/>
                <a:ea typeface="Tahoma" pitchFamily="34" charset="0"/>
                <a:cs typeface="Tahoma" pitchFamily="34" charset="0"/>
              </a:rPr>
              <a:t>Philippians 4v2-9 Peace on Earth</a:t>
            </a:r>
            <a:endParaRPr lang="en-GB" u="sng" dirty="0">
              <a:solidFill>
                <a:schemeClr val="bg1">
                  <a:lumMod val="95000"/>
                  <a:lumOff val="5000"/>
                </a:schemeClr>
              </a:solidFill>
              <a:latin typeface="Tahoma" pitchFamily="34" charset="0"/>
              <a:ea typeface="Tahoma" pitchFamily="34" charset="0"/>
              <a:cs typeface="Tahoma" pitchFamily="34" charset="0"/>
            </a:endParaRPr>
          </a:p>
        </p:txBody>
      </p:sp>
      <p:graphicFrame>
        <p:nvGraphicFramePr>
          <p:cNvPr id="4" name="Diagram 3"/>
          <p:cNvGraphicFramePr/>
          <p:nvPr>
            <p:extLst>
              <p:ext uri="{D42A27DB-BD31-4B8C-83A1-F6EECF244321}">
                <p14:modId xmlns:p14="http://schemas.microsoft.com/office/powerpoint/2010/main" val="2424423963"/>
              </p:ext>
            </p:extLst>
          </p:nvPr>
        </p:nvGraphicFramePr>
        <p:xfrm>
          <a:off x="107504" y="692696"/>
          <a:ext cx="8892480" cy="6021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506788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CFBD70CE-B602-4BB2-9784-C55F554F9D9A}"/>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8819FEAB-2116-40B2-AE26-7BBB3762724E}"/>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6D2E4558-8538-4918-95EA-4CC0BFB81E6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23322074-A154-4358-AEFD-8DC480857E9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384"/>
            <a:ext cx="8424936" cy="792088"/>
          </a:xfrm>
        </p:spPr>
        <p:txBody>
          <a:bodyPr/>
          <a:lstStyle/>
          <a:p>
            <a:r>
              <a:rPr lang="en-GB" sz="3600" b="1" dirty="0" smtClean="0">
                <a:solidFill>
                  <a:schemeClr val="bg1"/>
                </a:solidFill>
              </a:rPr>
              <a:t>Phil4 the prayer and peace passage</a:t>
            </a:r>
            <a:endParaRPr lang="en-GB" sz="3600" b="1" dirty="0">
              <a:solidFill>
                <a:schemeClr val="bg1"/>
              </a:solidFill>
            </a:endParaRPr>
          </a:p>
        </p:txBody>
      </p:sp>
      <p:graphicFrame>
        <p:nvGraphicFramePr>
          <p:cNvPr id="5" name="Content Placeholder 4"/>
          <p:cNvGraphicFramePr>
            <a:graphicFrameLocks noGrp="1"/>
          </p:cNvGraphicFramePr>
          <p:nvPr>
            <p:ph sz="quarter" idx="13"/>
            <p:extLst>
              <p:ext uri="{D42A27DB-BD31-4B8C-83A1-F6EECF244321}">
                <p14:modId xmlns:p14="http://schemas.microsoft.com/office/powerpoint/2010/main" val="1741831203"/>
              </p:ext>
            </p:extLst>
          </p:nvPr>
        </p:nvGraphicFramePr>
        <p:xfrm>
          <a:off x="107504" y="1556792"/>
          <a:ext cx="6192688" cy="4709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ounded Rectangle 5"/>
          <p:cNvSpPr/>
          <p:nvPr/>
        </p:nvSpPr>
        <p:spPr>
          <a:xfrm>
            <a:off x="5148064" y="5301208"/>
            <a:ext cx="3888432" cy="1152128"/>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700" dirty="0" smtClean="0"/>
              <a:t>What causes fights among you?  </a:t>
            </a:r>
            <a:r>
              <a:rPr lang="en-GB" sz="2600" dirty="0" smtClean="0"/>
              <a:t>James 4v1-</a:t>
            </a:r>
            <a:r>
              <a:rPr lang="en-GB" sz="2400" dirty="0" smtClean="0"/>
              <a:t>3</a:t>
            </a:r>
            <a:endParaRPr lang="en-GB" sz="2400" dirty="0"/>
          </a:p>
        </p:txBody>
      </p:sp>
      <p:sp>
        <p:nvSpPr>
          <p:cNvPr id="7" name="Rounded Rectangle 6"/>
          <p:cNvSpPr/>
          <p:nvPr/>
        </p:nvSpPr>
        <p:spPr>
          <a:xfrm>
            <a:off x="5148064" y="764704"/>
            <a:ext cx="3888432" cy="4392488"/>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700" dirty="0" smtClean="0"/>
              <a:t>Do not be anxious about anything, but in prayer and petition, with thanksgiving, present your requests to God. And the peace of God, which transcends all understanding, will guard your hearts and minds in Christ Jesus.  </a:t>
            </a:r>
            <a:r>
              <a:rPr lang="en-GB" sz="2700" dirty="0" err="1" smtClean="0"/>
              <a:t>Ph</a:t>
            </a:r>
            <a:r>
              <a:rPr lang="en-GB" sz="2700" dirty="0" smtClean="0"/>
              <a:t> </a:t>
            </a:r>
            <a:r>
              <a:rPr lang="en-GB" sz="2600" dirty="0" smtClean="0"/>
              <a:t>4v6-7</a:t>
            </a:r>
            <a:endParaRPr lang="en-GB" sz="2400" dirty="0"/>
          </a:p>
        </p:txBody>
      </p:sp>
    </p:spTree>
    <p:extLst>
      <p:ext uri="{BB962C8B-B14F-4D97-AF65-F5344CB8AC3E}">
        <p14:creationId xmlns:p14="http://schemas.microsoft.com/office/powerpoint/2010/main" val="1087284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578" y="332656"/>
            <a:ext cx="8534400" cy="648072"/>
          </a:xfrm>
        </p:spPr>
        <p:txBody>
          <a:bodyPr/>
          <a:lstStyle/>
          <a:p>
            <a:r>
              <a:rPr lang="en-GB" b="1" dirty="0" smtClean="0">
                <a:solidFill>
                  <a:schemeClr val="bg1"/>
                </a:solidFill>
              </a:rPr>
              <a:t>Recipe for peace  - Prayer and petition with Thanksgiving – 4v6</a:t>
            </a:r>
            <a:endParaRPr lang="en-GB" b="1" dirty="0">
              <a:solidFill>
                <a:schemeClr val="bg1"/>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70375"/>
            <a:ext cx="5112568" cy="5570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4"/>
          <p:cNvSpPr/>
          <p:nvPr/>
        </p:nvSpPr>
        <p:spPr>
          <a:xfrm>
            <a:off x="5364088" y="1124744"/>
            <a:ext cx="3635896" cy="5256584"/>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400" dirty="0" smtClean="0"/>
              <a:t>“Prayer without thanksgiving is like a bird without wings: such prayer cannot rise to heaven, can find no acceptance with God” </a:t>
            </a:r>
          </a:p>
          <a:p>
            <a:r>
              <a:rPr lang="en-GB" sz="3200" dirty="0" err="1" smtClean="0"/>
              <a:t>Hendricksen</a:t>
            </a:r>
            <a:r>
              <a:rPr lang="en-GB" sz="2700" dirty="0" smtClean="0"/>
              <a:t> </a:t>
            </a:r>
            <a:endParaRPr lang="en-GB" sz="2400" dirty="0"/>
          </a:p>
        </p:txBody>
      </p:sp>
    </p:spTree>
    <p:extLst>
      <p:ext uri="{BB962C8B-B14F-4D97-AF65-F5344CB8AC3E}">
        <p14:creationId xmlns:p14="http://schemas.microsoft.com/office/powerpoint/2010/main" val="3194446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07269"/>
            <a:ext cx="7924800" cy="706090"/>
          </a:xfrm>
        </p:spPr>
        <p:txBody>
          <a:bodyPr/>
          <a:lstStyle/>
          <a:p>
            <a:r>
              <a:rPr lang="en-GB" b="1" dirty="0" smtClean="0">
                <a:solidFill>
                  <a:schemeClr val="bg1"/>
                </a:solidFill>
              </a:rPr>
              <a:t/>
            </a:r>
            <a:br>
              <a:rPr lang="en-GB" b="1" dirty="0" smtClean="0">
                <a:solidFill>
                  <a:schemeClr val="bg1"/>
                </a:solidFill>
              </a:rPr>
            </a:br>
            <a:r>
              <a:rPr lang="en-GB" b="1" dirty="0" smtClean="0">
                <a:solidFill>
                  <a:schemeClr val="bg1"/>
                </a:solidFill>
              </a:rPr>
              <a:t>Peace of God which transcends all understanding</a:t>
            </a:r>
            <a:endParaRPr lang="en-GB" b="1" dirty="0">
              <a:solidFill>
                <a:schemeClr val="bg1"/>
              </a:solidFill>
            </a:endParaRP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24744"/>
            <a:ext cx="82296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51470" y="5469031"/>
            <a:ext cx="8235330" cy="1200329"/>
          </a:xfrm>
          <a:prstGeom prst="rect">
            <a:avLst/>
          </a:prstGeom>
          <a:solidFill>
            <a:schemeClr val="bg1"/>
          </a:solidFill>
        </p:spPr>
        <p:txBody>
          <a:bodyPr wrap="square">
            <a:spAutoFit/>
          </a:bodyPr>
          <a:lstStyle/>
          <a:p>
            <a:r>
              <a:rPr lang="en-GB" sz="2400" dirty="0"/>
              <a:t>Daniel 6v18</a:t>
            </a:r>
            <a:r>
              <a:rPr lang="en-GB" sz="2400" dirty="0"/>
              <a:t> </a:t>
            </a:r>
            <a:r>
              <a:rPr lang="en-GB" sz="2400" dirty="0" smtClean="0"/>
              <a:t>”Then </a:t>
            </a:r>
            <a:r>
              <a:rPr lang="en-GB" sz="2400" dirty="0"/>
              <a:t>the king returned to his palace and spent the night without eating and without any entertainment being brought to him. And he could not sleep</a:t>
            </a:r>
            <a:r>
              <a:rPr lang="en-GB" sz="2400" dirty="0" smtClean="0"/>
              <a:t>.”</a:t>
            </a:r>
            <a:endParaRPr lang="en-GB" sz="2400" dirty="0"/>
          </a:p>
        </p:txBody>
      </p:sp>
    </p:spTree>
    <p:extLst>
      <p:ext uri="{BB962C8B-B14F-4D97-AF65-F5344CB8AC3E}">
        <p14:creationId xmlns:p14="http://schemas.microsoft.com/office/powerpoint/2010/main" val="2817813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1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422677"/>
            <a:ext cx="8136904" cy="5390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91616" y="260648"/>
            <a:ext cx="7924800" cy="706090"/>
          </a:xfrm>
        </p:spPr>
        <p:txBody>
          <a:bodyPr/>
          <a:lstStyle/>
          <a:p>
            <a:r>
              <a:rPr lang="en-GB" b="1" dirty="0" smtClean="0">
                <a:solidFill>
                  <a:schemeClr val="bg1"/>
                </a:solidFill>
              </a:rPr>
              <a:t>Think on these things 4v8</a:t>
            </a:r>
            <a:endParaRPr lang="en-GB" b="1" dirty="0">
              <a:solidFill>
                <a:schemeClr val="bg1"/>
              </a:solidFill>
            </a:endParaRPr>
          </a:p>
        </p:txBody>
      </p:sp>
      <p:sp>
        <p:nvSpPr>
          <p:cNvPr id="3" name="Cloud Callout 2"/>
          <p:cNvSpPr/>
          <p:nvPr/>
        </p:nvSpPr>
        <p:spPr>
          <a:xfrm>
            <a:off x="4932040" y="18521"/>
            <a:ext cx="4176464" cy="3194455"/>
          </a:xfrm>
          <a:prstGeom prst="cloudCallou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t>True, noble, right, pure, lovely admirable, excellent, praiseworthy</a:t>
            </a:r>
            <a:endParaRPr lang="en-GB" sz="3200" dirty="0"/>
          </a:p>
        </p:txBody>
      </p:sp>
    </p:spTree>
    <p:extLst>
      <p:ext uri="{BB962C8B-B14F-4D97-AF65-F5344CB8AC3E}">
        <p14:creationId xmlns:p14="http://schemas.microsoft.com/office/powerpoint/2010/main" val="38300555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634082"/>
          </a:xfrm>
        </p:spPr>
        <p:txBody>
          <a:bodyPr/>
          <a:lstStyle/>
          <a:p>
            <a:r>
              <a:rPr lang="en-GB" b="1" dirty="0" smtClean="0">
                <a:solidFill>
                  <a:schemeClr val="bg1"/>
                </a:solidFill>
              </a:rPr>
              <a:t>Put into Practice 4v9 Promise of peace</a:t>
            </a:r>
            <a:endParaRPr lang="en-GB" b="1" dirty="0">
              <a:solidFill>
                <a:schemeClr val="bg1"/>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59" y="908720"/>
            <a:ext cx="8039061"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70807" y="5661248"/>
            <a:ext cx="8105649" cy="1077218"/>
          </a:xfrm>
          <a:prstGeom prst="rect">
            <a:avLst/>
          </a:prstGeom>
          <a:solidFill>
            <a:schemeClr val="bg1"/>
          </a:solidFill>
        </p:spPr>
        <p:txBody>
          <a:bodyPr wrap="square" rtlCol="0">
            <a:spAutoFit/>
          </a:bodyPr>
          <a:lstStyle/>
          <a:p>
            <a:r>
              <a:rPr lang="en-GB" sz="3200" dirty="0" smtClean="0"/>
              <a:t>V7 “And the peace of God will guard your hearts”</a:t>
            </a:r>
          </a:p>
          <a:p>
            <a:r>
              <a:rPr lang="en-GB" sz="3200" dirty="0" smtClean="0"/>
              <a:t>V9 “And the God of peace will be with you”</a:t>
            </a:r>
            <a:endParaRPr lang="en-GB" sz="3600" dirty="0"/>
          </a:p>
        </p:txBody>
      </p:sp>
    </p:spTree>
    <p:extLst>
      <p:ext uri="{BB962C8B-B14F-4D97-AF65-F5344CB8AC3E}">
        <p14:creationId xmlns:p14="http://schemas.microsoft.com/office/powerpoint/2010/main" val="34428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6632"/>
            <a:ext cx="7924800" cy="634082"/>
          </a:xfrm>
        </p:spPr>
        <p:txBody>
          <a:bodyPr/>
          <a:lstStyle/>
          <a:p>
            <a:r>
              <a:rPr lang="en-GB" dirty="0" smtClean="0">
                <a:solidFill>
                  <a:schemeClr val="bg1"/>
                </a:solidFill>
              </a:rPr>
              <a:t>Philippians 4v2-9</a:t>
            </a:r>
            <a:endParaRPr lang="en-GB" dirty="0">
              <a:solidFill>
                <a:schemeClr val="bg1"/>
              </a:solidFill>
            </a:endParaRPr>
          </a:p>
        </p:txBody>
      </p:sp>
      <p:sp>
        <p:nvSpPr>
          <p:cNvPr id="3" name="Content Placeholder 2"/>
          <p:cNvSpPr>
            <a:spLocks noGrp="1"/>
          </p:cNvSpPr>
          <p:nvPr>
            <p:ph sz="quarter" idx="13"/>
          </p:nvPr>
        </p:nvSpPr>
        <p:spPr>
          <a:xfrm>
            <a:off x="467544" y="764704"/>
            <a:ext cx="8352928" cy="5760640"/>
          </a:xfrm>
        </p:spPr>
        <p:txBody>
          <a:bodyPr>
            <a:noAutofit/>
          </a:bodyPr>
          <a:lstStyle/>
          <a:p>
            <a:r>
              <a:rPr lang="en-GB" sz="2800" i="1" dirty="0">
                <a:solidFill>
                  <a:schemeClr val="bg1"/>
                </a:solidFill>
              </a:rPr>
              <a:t>I plead with </a:t>
            </a:r>
            <a:r>
              <a:rPr lang="en-GB" sz="2800" i="1" dirty="0" err="1">
                <a:solidFill>
                  <a:schemeClr val="bg1"/>
                </a:solidFill>
              </a:rPr>
              <a:t>Euodia</a:t>
            </a:r>
            <a:r>
              <a:rPr lang="en-GB" sz="2800" i="1" dirty="0">
                <a:solidFill>
                  <a:schemeClr val="bg1"/>
                </a:solidFill>
              </a:rPr>
              <a:t> and I plead with </a:t>
            </a:r>
            <a:r>
              <a:rPr lang="en-GB" sz="2800" i="1" dirty="0" err="1">
                <a:solidFill>
                  <a:schemeClr val="bg1"/>
                </a:solidFill>
              </a:rPr>
              <a:t>Syntyche</a:t>
            </a:r>
            <a:r>
              <a:rPr lang="en-GB" sz="2800" i="1" dirty="0">
                <a:solidFill>
                  <a:schemeClr val="bg1"/>
                </a:solidFill>
              </a:rPr>
              <a:t> to be of the same mind in the Lord. </a:t>
            </a:r>
            <a:r>
              <a:rPr lang="en-GB" sz="2800" b="1" i="1" baseline="30000" dirty="0">
                <a:solidFill>
                  <a:schemeClr val="bg1"/>
                </a:solidFill>
              </a:rPr>
              <a:t>3 </a:t>
            </a:r>
            <a:r>
              <a:rPr lang="en-GB" sz="2800" i="1" dirty="0">
                <a:solidFill>
                  <a:schemeClr val="bg1"/>
                </a:solidFill>
              </a:rPr>
              <a:t>Yes, and I ask you, true companion, help these women since they have contended at my side in the cause of the gospel, along with Clement and the rest of my co-workers, whose names are in the book of life.</a:t>
            </a:r>
            <a:endParaRPr lang="en-GB" sz="2800" dirty="0">
              <a:solidFill>
                <a:schemeClr val="bg1"/>
              </a:solidFill>
            </a:endParaRPr>
          </a:p>
          <a:p>
            <a:r>
              <a:rPr lang="en-GB" sz="2800" b="1" i="1" baseline="30000" dirty="0" smtClean="0">
                <a:solidFill>
                  <a:schemeClr val="bg1"/>
                </a:solidFill>
              </a:rPr>
              <a:t>4</a:t>
            </a:r>
            <a:r>
              <a:rPr lang="en-GB" sz="2800" b="1" i="1" baseline="30000" dirty="0">
                <a:solidFill>
                  <a:schemeClr val="bg1"/>
                </a:solidFill>
              </a:rPr>
              <a:t> </a:t>
            </a:r>
            <a:r>
              <a:rPr lang="en-GB" sz="2800" i="1" dirty="0">
                <a:solidFill>
                  <a:schemeClr val="bg1"/>
                </a:solidFill>
              </a:rPr>
              <a:t>Rejoice in the Lord always. I will say it again: rejoice! </a:t>
            </a:r>
            <a:r>
              <a:rPr lang="en-GB" sz="2800" b="1" i="1" baseline="30000" dirty="0">
                <a:solidFill>
                  <a:schemeClr val="bg1"/>
                </a:solidFill>
              </a:rPr>
              <a:t>5 </a:t>
            </a:r>
            <a:r>
              <a:rPr lang="en-GB" sz="2800" i="1" dirty="0">
                <a:solidFill>
                  <a:schemeClr val="bg1"/>
                </a:solidFill>
              </a:rPr>
              <a:t>Let your gentleness be evident to all. The Lord is near. </a:t>
            </a:r>
            <a:r>
              <a:rPr lang="en-GB" sz="2800" b="1" i="1" baseline="30000" dirty="0">
                <a:solidFill>
                  <a:schemeClr val="bg1"/>
                </a:solidFill>
              </a:rPr>
              <a:t>6 </a:t>
            </a:r>
            <a:r>
              <a:rPr lang="en-GB" sz="2800" i="1" dirty="0">
                <a:solidFill>
                  <a:schemeClr val="bg1"/>
                </a:solidFill>
              </a:rPr>
              <a:t>Do not be anxious about anything, but in every situation, by prayer and petition, with thanksgiving, present your requests to God. </a:t>
            </a:r>
            <a:r>
              <a:rPr lang="en-GB" sz="2800" b="1" i="1" baseline="30000" dirty="0">
                <a:solidFill>
                  <a:schemeClr val="bg1"/>
                </a:solidFill>
              </a:rPr>
              <a:t>7 </a:t>
            </a:r>
            <a:r>
              <a:rPr lang="en-GB" sz="2800" i="1" dirty="0">
                <a:solidFill>
                  <a:schemeClr val="bg1"/>
                </a:solidFill>
              </a:rPr>
              <a:t>And the peace of God, which transcends all understanding, will guard your hearts and your minds in Christ Jesus</a:t>
            </a:r>
            <a:r>
              <a:rPr lang="en-GB" sz="2800" i="1" dirty="0" smtClean="0">
                <a:solidFill>
                  <a:schemeClr val="bg1"/>
                </a:solidFill>
              </a:rPr>
              <a:t>.</a:t>
            </a:r>
            <a:endParaRPr lang="en-GB" sz="2800" dirty="0">
              <a:solidFill>
                <a:schemeClr val="bg1"/>
              </a:solidFill>
            </a:endParaRPr>
          </a:p>
        </p:txBody>
      </p:sp>
    </p:spTree>
    <p:extLst>
      <p:ext uri="{BB962C8B-B14F-4D97-AF65-F5344CB8AC3E}">
        <p14:creationId xmlns:p14="http://schemas.microsoft.com/office/powerpoint/2010/main" val="36894801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634082"/>
          </a:xfrm>
        </p:spPr>
        <p:txBody>
          <a:bodyPr/>
          <a:lstStyle/>
          <a:p>
            <a:r>
              <a:rPr lang="en-GB" dirty="0" smtClean="0">
                <a:solidFill>
                  <a:schemeClr val="bg1"/>
                </a:solidFill>
              </a:rPr>
              <a:t>Philippians 4v2-9</a:t>
            </a:r>
            <a:endParaRPr lang="en-GB" dirty="0">
              <a:solidFill>
                <a:schemeClr val="bg1"/>
              </a:solidFill>
            </a:endParaRPr>
          </a:p>
        </p:txBody>
      </p:sp>
      <p:sp>
        <p:nvSpPr>
          <p:cNvPr id="3" name="Content Placeholder 2"/>
          <p:cNvSpPr>
            <a:spLocks noGrp="1"/>
          </p:cNvSpPr>
          <p:nvPr>
            <p:ph sz="quarter" idx="13"/>
          </p:nvPr>
        </p:nvSpPr>
        <p:spPr>
          <a:xfrm>
            <a:off x="539552" y="908720"/>
            <a:ext cx="7924800" cy="5544616"/>
          </a:xfrm>
        </p:spPr>
        <p:txBody>
          <a:bodyPr>
            <a:noAutofit/>
          </a:bodyPr>
          <a:lstStyle/>
          <a:p>
            <a:r>
              <a:rPr lang="en-GB" sz="3200" b="1" i="1" baseline="30000" dirty="0" smtClean="0">
                <a:solidFill>
                  <a:schemeClr val="bg1"/>
                </a:solidFill>
              </a:rPr>
              <a:t>8</a:t>
            </a:r>
            <a:r>
              <a:rPr lang="en-GB" sz="3200" b="1" i="1" baseline="30000" dirty="0">
                <a:solidFill>
                  <a:schemeClr val="bg1"/>
                </a:solidFill>
              </a:rPr>
              <a:t> </a:t>
            </a:r>
            <a:r>
              <a:rPr lang="en-GB" sz="3200" i="1" dirty="0">
                <a:solidFill>
                  <a:schemeClr val="bg1"/>
                </a:solidFill>
              </a:rPr>
              <a:t>Finally, brothers and sisters, whatever is true, whatever is noble, whatever is right, whatever is pure, whatever is lovely, whatever is admirable – if anything is excellent or praiseworthy – think about such things. </a:t>
            </a:r>
            <a:r>
              <a:rPr lang="en-GB" sz="3200" b="1" i="1" baseline="30000" dirty="0">
                <a:solidFill>
                  <a:schemeClr val="bg1"/>
                </a:solidFill>
              </a:rPr>
              <a:t>9 </a:t>
            </a:r>
            <a:r>
              <a:rPr lang="en-GB" sz="3200" i="1" dirty="0">
                <a:solidFill>
                  <a:schemeClr val="bg1"/>
                </a:solidFill>
              </a:rPr>
              <a:t>Whatever you have learned or received or heard from me, or seen in me – put it into practice. And the God of peace will be with you.</a:t>
            </a:r>
            <a:endParaRPr lang="en-GB" sz="3200" dirty="0">
              <a:solidFill>
                <a:schemeClr val="bg1"/>
              </a:solidFill>
            </a:endParaRPr>
          </a:p>
          <a:p>
            <a:endParaRPr lang="en-GB" sz="3200" dirty="0">
              <a:solidFill>
                <a:schemeClr val="bg1"/>
              </a:solidFill>
            </a:endParaRPr>
          </a:p>
        </p:txBody>
      </p:sp>
    </p:spTree>
    <p:extLst>
      <p:ext uri="{BB962C8B-B14F-4D97-AF65-F5344CB8AC3E}">
        <p14:creationId xmlns:p14="http://schemas.microsoft.com/office/powerpoint/2010/main" val="23148829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706090"/>
          </a:xfrm>
        </p:spPr>
        <p:txBody>
          <a:bodyPr/>
          <a:lstStyle/>
          <a:p>
            <a:r>
              <a:rPr lang="en-GB" sz="3600" dirty="0" smtClean="0">
                <a:solidFill>
                  <a:schemeClr val="bg1"/>
                </a:solidFill>
              </a:rPr>
              <a:t>Phil 4v2-3 – Paul’s appeal for peace</a:t>
            </a:r>
            <a:endParaRPr lang="en-GB" sz="3600" dirty="0">
              <a:solidFill>
                <a:schemeClr val="bg1"/>
              </a:solidFill>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052736"/>
            <a:ext cx="7632848" cy="496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899592" y="1124744"/>
            <a:ext cx="3672408" cy="646331"/>
          </a:xfrm>
          <a:prstGeom prst="rect">
            <a:avLst/>
          </a:prstGeom>
          <a:solidFill>
            <a:schemeClr val="bg1"/>
          </a:solidFill>
        </p:spPr>
        <p:txBody>
          <a:bodyPr wrap="square" rtlCol="0">
            <a:spAutoFit/>
          </a:bodyPr>
          <a:lstStyle/>
          <a:p>
            <a:r>
              <a:rPr lang="en-GB" sz="3200" dirty="0" smtClean="0"/>
              <a:t>“I </a:t>
            </a:r>
            <a:r>
              <a:rPr lang="en-GB" sz="3600" dirty="0" smtClean="0"/>
              <a:t>plead with </a:t>
            </a:r>
            <a:r>
              <a:rPr lang="en-GB" sz="3600" dirty="0" err="1" smtClean="0"/>
              <a:t>Euodia</a:t>
            </a:r>
            <a:r>
              <a:rPr lang="en-GB" sz="3600" dirty="0" smtClean="0"/>
              <a:t>”</a:t>
            </a:r>
            <a:endParaRPr lang="en-GB" sz="3600" dirty="0"/>
          </a:p>
        </p:txBody>
      </p:sp>
      <p:sp>
        <p:nvSpPr>
          <p:cNvPr id="6" name="TextBox 5"/>
          <p:cNvSpPr txBox="1"/>
          <p:nvPr/>
        </p:nvSpPr>
        <p:spPr>
          <a:xfrm>
            <a:off x="4361656" y="3933056"/>
            <a:ext cx="3960440" cy="646331"/>
          </a:xfrm>
          <a:prstGeom prst="rect">
            <a:avLst/>
          </a:prstGeom>
          <a:solidFill>
            <a:schemeClr val="bg1"/>
          </a:solidFill>
        </p:spPr>
        <p:txBody>
          <a:bodyPr wrap="square" rtlCol="0">
            <a:spAutoFit/>
          </a:bodyPr>
          <a:lstStyle/>
          <a:p>
            <a:r>
              <a:rPr lang="en-GB" sz="3200" dirty="0" smtClean="0"/>
              <a:t>“I </a:t>
            </a:r>
            <a:r>
              <a:rPr lang="en-GB" sz="3600" dirty="0" smtClean="0"/>
              <a:t>plead with </a:t>
            </a:r>
            <a:r>
              <a:rPr lang="en-GB" sz="3600" dirty="0" err="1" smtClean="0"/>
              <a:t>Syntyche</a:t>
            </a:r>
            <a:r>
              <a:rPr lang="en-GB" sz="3600" dirty="0" smtClean="0"/>
              <a:t>”</a:t>
            </a:r>
            <a:endParaRPr lang="en-GB" sz="3600" dirty="0"/>
          </a:p>
        </p:txBody>
      </p:sp>
      <p:sp>
        <p:nvSpPr>
          <p:cNvPr id="7" name="TextBox 6"/>
          <p:cNvSpPr txBox="1"/>
          <p:nvPr/>
        </p:nvSpPr>
        <p:spPr>
          <a:xfrm>
            <a:off x="544971" y="5482679"/>
            <a:ext cx="8054057" cy="1077218"/>
          </a:xfrm>
          <a:prstGeom prst="rect">
            <a:avLst/>
          </a:prstGeom>
          <a:solidFill>
            <a:schemeClr val="bg1"/>
          </a:solidFill>
        </p:spPr>
        <p:txBody>
          <a:bodyPr wrap="square" rtlCol="0">
            <a:spAutoFit/>
          </a:bodyPr>
          <a:lstStyle/>
          <a:p>
            <a:r>
              <a:rPr lang="en-GB" sz="3200" dirty="0" smtClean="0"/>
              <a:t>“I ask you, true companion help these women who contended at my side in the cause of the gospel”</a:t>
            </a:r>
            <a:endParaRPr lang="en-GB" sz="3600" dirty="0"/>
          </a:p>
        </p:txBody>
      </p:sp>
    </p:spTree>
    <p:extLst>
      <p:ext uri="{BB962C8B-B14F-4D97-AF65-F5344CB8AC3E}">
        <p14:creationId xmlns:p14="http://schemas.microsoft.com/office/powerpoint/2010/main" val="1721570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596" y="188640"/>
            <a:ext cx="7924800" cy="706090"/>
          </a:xfrm>
        </p:spPr>
        <p:txBody>
          <a:bodyPr/>
          <a:lstStyle/>
          <a:p>
            <a:r>
              <a:rPr lang="en-GB" sz="3600" b="1" dirty="0" smtClean="0">
                <a:solidFill>
                  <a:schemeClr val="bg1"/>
                </a:solidFill>
              </a:rPr>
              <a:t>Philippians 4v4 – Recipe for peace</a:t>
            </a:r>
            <a:endParaRPr lang="en-GB" sz="3600" b="1" dirty="0">
              <a:solidFill>
                <a:schemeClr val="bg1"/>
              </a:solidFill>
            </a:endParaRPr>
          </a:p>
        </p:txBody>
      </p:sp>
      <p:sp>
        <p:nvSpPr>
          <p:cNvPr id="3" name="Rounded Rectangle 2"/>
          <p:cNvSpPr/>
          <p:nvPr/>
        </p:nvSpPr>
        <p:spPr>
          <a:xfrm>
            <a:off x="467544" y="4319588"/>
            <a:ext cx="4752528" cy="693588"/>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dirty="0" smtClean="0"/>
              <a:t>When are we to rejoice?</a:t>
            </a:r>
            <a:endParaRPr lang="en-GB" sz="3600" dirty="0"/>
          </a:p>
        </p:txBody>
      </p:sp>
      <p:sp>
        <p:nvSpPr>
          <p:cNvPr id="4" name="Rounded Rectangle 3"/>
          <p:cNvSpPr/>
          <p:nvPr/>
        </p:nvSpPr>
        <p:spPr>
          <a:xfrm>
            <a:off x="467544" y="5131569"/>
            <a:ext cx="4752528" cy="673695"/>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dirty="0" smtClean="0"/>
              <a:t>How are we to rejoice?</a:t>
            </a:r>
            <a:endParaRPr lang="en-GB" sz="3600" dirty="0"/>
          </a:p>
        </p:txBody>
      </p:sp>
      <p:sp>
        <p:nvSpPr>
          <p:cNvPr id="5" name="Rounded Rectangle 4"/>
          <p:cNvSpPr/>
          <p:nvPr/>
        </p:nvSpPr>
        <p:spPr>
          <a:xfrm>
            <a:off x="467544" y="5949280"/>
            <a:ext cx="4680520" cy="576064"/>
          </a:xfrm>
          <a:prstGeom prst="round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dirty="0" smtClean="0"/>
              <a:t>Say it again! Rejoice</a:t>
            </a:r>
            <a:endParaRPr lang="en-GB" sz="3600" dirty="0"/>
          </a:p>
        </p:txBody>
      </p:sp>
      <p:pic>
        <p:nvPicPr>
          <p:cNvPr id="6146" name="Picture 2" descr="https://encrypted-tbn3.gstatic.com/images?q=tbn:ANd9GcSyHiIucBu2Z0Dt4nN_SKbJNFTZHb4aoME5tQv6CN1tiVH2hdcVL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908720"/>
            <a:ext cx="6920344" cy="3168352"/>
          </a:xfrm>
          <a:prstGeom prst="rect">
            <a:avLst/>
          </a:prstGeom>
          <a:noFill/>
          <a:extLst>
            <a:ext uri="{909E8E84-426E-40DD-AFC4-6F175D3DCCD1}">
              <a14:hiddenFill xmlns:a14="http://schemas.microsoft.com/office/drawing/2010/main">
                <a:solidFill>
                  <a:srgbClr val="FFFFFF"/>
                </a:solidFill>
              </a14:hiddenFill>
            </a:ext>
          </a:extLst>
        </p:spPr>
      </p:pic>
      <p:sp>
        <p:nvSpPr>
          <p:cNvPr id="6" name="Explosion 1 5"/>
          <p:cNvSpPr/>
          <p:nvPr/>
        </p:nvSpPr>
        <p:spPr>
          <a:xfrm>
            <a:off x="5796136" y="4077072"/>
            <a:ext cx="3168352" cy="2780928"/>
          </a:xfrm>
          <a:prstGeom prst="irregularSeal1">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t>Living Rom 8v28</a:t>
            </a:r>
            <a:endParaRPr lang="en-GB" sz="2800" dirty="0"/>
          </a:p>
        </p:txBody>
      </p:sp>
    </p:spTree>
    <p:extLst>
      <p:ext uri="{BB962C8B-B14F-4D97-AF65-F5344CB8AC3E}">
        <p14:creationId xmlns:p14="http://schemas.microsoft.com/office/powerpoint/2010/main" val="122152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922114"/>
          </a:xfrm>
        </p:spPr>
        <p:txBody>
          <a:bodyPr/>
          <a:lstStyle/>
          <a:p>
            <a:r>
              <a:rPr lang="en-GB" b="1" dirty="0">
                <a:solidFill>
                  <a:schemeClr val="bg1"/>
                </a:solidFill>
              </a:rPr>
              <a:t>4</a:t>
            </a:r>
            <a:r>
              <a:rPr lang="en-GB" b="1" dirty="0" smtClean="0">
                <a:solidFill>
                  <a:schemeClr val="bg1"/>
                </a:solidFill>
              </a:rPr>
              <a:t>V5 showing Gentleness/meekness – recipe for peace</a:t>
            </a:r>
            <a:endParaRPr lang="en-GB" b="1" dirty="0">
              <a:solidFill>
                <a:schemeClr val="bg1"/>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340768"/>
            <a:ext cx="4752528" cy="489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4"/>
          <p:cNvSpPr/>
          <p:nvPr/>
        </p:nvSpPr>
        <p:spPr>
          <a:xfrm>
            <a:off x="251520" y="5327700"/>
            <a:ext cx="4752528" cy="693588"/>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dirty="0" smtClean="0"/>
              <a:t>Strength under control</a:t>
            </a:r>
            <a:endParaRPr lang="en-GB" sz="3600" dirty="0"/>
          </a:p>
        </p:txBody>
      </p:sp>
      <p:sp>
        <p:nvSpPr>
          <p:cNvPr id="7" name="Rounded Rectangle 6"/>
          <p:cNvSpPr/>
          <p:nvPr/>
        </p:nvSpPr>
        <p:spPr>
          <a:xfrm>
            <a:off x="5508104" y="1340768"/>
            <a:ext cx="3333152" cy="2880320"/>
          </a:xfrm>
          <a:prstGeom prst="roundRect">
            <a:avLst/>
          </a:prstGeom>
          <a:solidFill>
            <a:srgbClr val="007A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smtClean="0"/>
              <a:t>“A gentle answer</a:t>
            </a:r>
            <a:r>
              <a:rPr lang="en-GB" sz="3200" dirty="0"/>
              <a:t> </a:t>
            </a:r>
            <a:endParaRPr lang="en-GB" sz="3200" dirty="0" smtClean="0"/>
          </a:p>
          <a:p>
            <a:r>
              <a:rPr lang="en-GB" sz="3200" dirty="0" smtClean="0"/>
              <a:t>turns</a:t>
            </a:r>
            <a:r>
              <a:rPr lang="en-GB" sz="3200" dirty="0"/>
              <a:t> </a:t>
            </a:r>
            <a:r>
              <a:rPr lang="en-GB" sz="3200" dirty="0" smtClean="0"/>
              <a:t>away wrath</a:t>
            </a:r>
            <a:r>
              <a:rPr lang="en-GB" sz="3200" dirty="0"/>
              <a:t>, </a:t>
            </a:r>
            <a:endParaRPr lang="en-GB" sz="3200" dirty="0" smtClean="0"/>
          </a:p>
          <a:p>
            <a:r>
              <a:rPr lang="en-GB" sz="3200" dirty="0" smtClean="0"/>
              <a:t>but </a:t>
            </a:r>
            <a:r>
              <a:rPr lang="en-GB" sz="3200" dirty="0"/>
              <a:t>a harsh word </a:t>
            </a:r>
            <a:endParaRPr lang="en-GB" sz="3200" dirty="0" smtClean="0"/>
          </a:p>
          <a:p>
            <a:r>
              <a:rPr lang="en-GB" sz="3200" dirty="0" smtClean="0"/>
              <a:t>stirs </a:t>
            </a:r>
            <a:r>
              <a:rPr lang="en-GB" sz="3200" dirty="0"/>
              <a:t>up anger</a:t>
            </a:r>
            <a:r>
              <a:rPr lang="en-GB" sz="3200" dirty="0" smtClean="0"/>
              <a:t>.” </a:t>
            </a:r>
          </a:p>
          <a:p>
            <a:r>
              <a:rPr lang="en-GB" sz="2800" dirty="0" err="1" smtClean="0"/>
              <a:t>Prov</a:t>
            </a:r>
            <a:r>
              <a:rPr lang="en-GB" sz="2800" dirty="0" smtClean="0"/>
              <a:t> 15v1</a:t>
            </a:r>
            <a:endParaRPr lang="en-GB" sz="3600" dirty="0"/>
          </a:p>
        </p:txBody>
      </p:sp>
      <p:sp>
        <p:nvSpPr>
          <p:cNvPr id="10" name="Oval Callout 9"/>
          <p:cNvSpPr/>
          <p:nvPr/>
        </p:nvSpPr>
        <p:spPr>
          <a:xfrm>
            <a:off x="5652120" y="4385196"/>
            <a:ext cx="3096344" cy="2016224"/>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smtClean="0">
                <a:solidFill>
                  <a:schemeClr val="tx1"/>
                </a:solidFill>
              </a:rPr>
              <a:t>“Because the Lord is near”</a:t>
            </a:r>
            <a:endParaRPr lang="en-GB" sz="3600" dirty="0">
              <a:solidFill>
                <a:schemeClr val="tx1"/>
              </a:solidFill>
            </a:endParaRPr>
          </a:p>
        </p:txBody>
      </p:sp>
    </p:spTree>
    <p:extLst>
      <p:ext uri="{BB962C8B-B14F-4D97-AF65-F5344CB8AC3E}">
        <p14:creationId xmlns:p14="http://schemas.microsoft.com/office/powerpoint/2010/main" val="3600867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412776"/>
            <a:ext cx="8483852"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a:xfrm>
            <a:off x="675062" y="404664"/>
            <a:ext cx="7924800" cy="850106"/>
          </a:xfrm>
        </p:spPr>
        <p:txBody>
          <a:bodyPr/>
          <a:lstStyle/>
          <a:p>
            <a:r>
              <a:rPr lang="en-GB" sz="3600" b="1" dirty="0" smtClean="0">
                <a:solidFill>
                  <a:schemeClr val="bg1"/>
                </a:solidFill>
              </a:rPr>
              <a:t>Recipe for peace - Do not be anxious v6</a:t>
            </a:r>
            <a:endParaRPr lang="en-GB" sz="3600" b="1" dirty="0">
              <a:solidFill>
                <a:schemeClr val="bg1"/>
              </a:solidFill>
            </a:endParaRPr>
          </a:p>
        </p:txBody>
      </p:sp>
    </p:spTree>
    <p:extLst>
      <p:ext uri="{BB962C8B-B14F-4D97-AF65-F5344CB8AC3E}">
        <p14:creationId xmlns:p14="http://schemas.microsoft.com/office/powerpoint/2010/main" val="24628891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80920" cy="720080"/>
          </a:xfrm>
        </p:spPr>
        <p:txBody>
          <a:bodyPr/>
          <a:lstStyle/>
          <a:p>
            <a:r>
              <a:rPr lang="en-GB" sz="3200" b="1" dirty="0" smtClean="0">
                <a:solidFill>
                  <a:schemeClr val="bg1"/>
                </a:solidFill>
              </a:rPr>
              <a:t>Recipe for peace - V6 do not be anxious </a:t>
            </a:r>
            <a:endParaRPr lang="en-GB" sz="3200" b="1" dirty="0">
              <a:solidFill>
                <a:schemeClr val="bg1"/>
              </a:solidFill>
            </a:endParaRPr>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2854122178"/>
              </p:ext>
            </p:extLst>
          </p:nvPr>
        </p:nvGraphicFramePr>
        <p:xfrm>
          <a:off x="609600" y="1600200"/>
          <a:ext cx="79248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4642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384"/>
            <a:ext cx="7924800" cy="792088"/>
          </a:xfrm>
        </p:spPr>
        <p:txBody>
          <a:bodyPr/>
          <a:lstStyle/>
          <a:p>
            <a:r>
              <a:rPr lang="en-GB" sz="3600" b="1" dirty="0" smtClean="0">
                <a:solidFill>
                  <a:schemeClr val="bg1"/>
                </a:solidFill>
              </a:rPr>
              <a:t>Recipe for strife - James 4</a:t>
            </a:r>
            <a:endParaRPr lang="en-GB" sz="3600" b="1" dirty="0">
              <a:solidFill>
                <a:schemeClr val="bg1"/>
              </a:solidFill>
            </a:endParaRPr>
          </a:p>
        </p:txBody>
      </p:sp>
      <p:graphicFrame>
        <p:nvGraphicFramePr>
          <p:cNvPr id="5" name="Content Placeholder 4"/>
          <p:cNvGraphicFramePr>
            <a:graphicFrameLocks noGrp="1"/>
          </p:cNvGraphicFramePr>
          <p:nvPr>
            <p:ph sz="quarter" idx="13"/>
            <p:extLst>
              <p:ext uri="{D42A27DB-BD31-4B8C-83A1-F6EECF244321}">
                <p14:modId xmlns:p14="http://schemas.microsoft.com/office/powerpoint/2010/main" val="1837434883"/>
              </p:ext>
            </p:extLst>
          </p:nvPr>
        </p:nvGraphicFramePr>
        <p:xfrm>
          <a:off x="107504" y="1528192"/>
          <a:ext cx="6192688" cy="4709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ounded Rectangle 5"/>
          <p:cNvSpPr/>
          <p:nvPr/>
        </p:nvSpPr>
        <p:spPr>
          <a:xfrm>
            <a:off x="5148064" y="764704"/>
            <a:ext cx="3888432" cy="6048672"/>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700" dirty="0" smtClean="0"/>
              <a:t>“What causes fights among you? You want something and do not get it. You kill and you covet, but you cannot have what you want. You do not have because you do not ask God. When you ask you do not receive because you ask with wrong motives, that you may spend what you get on your pleasures” </a:t>
            </a:r>
          </a:p>
          <a:p>
            <a:r>
              <a:rPr lang="en-GB" sz="2600" dirty="0" smtClean="0"/>
              <a:t>James 4v1-</a:t>
            </a:r>
            <a:r>
              <a:rPr lang="en-GB" sz="2400" dirty="0" smtClean="0"/>
              <a:t>3</a:t>
            </a:r>
            <a:endParaRPr lang="en-GB" sz="2400" dirty="0"/>
          </a:p>
        </p:txBody>
      </p:sp>
    </p:spTree>
    <p:extLst>
      <p:ext uri="{BB962C8B-B14F-4D97-AF65-F5344CB8AC3E}">
        <p14:creationId xmlns:p14="http://schemas.microsoft.com/office/powerpoint/2010/main" val="3729431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12837</TotalTime>
  <Words>381</Words>
  <Application>Microsoft Office PowerPoint</Application>
  <PresentationFormat>On-screen Show (4:3)</PresentationFormat>
  <Paragraphs>53</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Horizon</vt:lpstr>
      <vt:lpstr>Philippians 4v2-9 Peace on Earth</vt:lpstr>
      <vt:lpstr>Philippians 4v2-9</vt:lpstr>
      <vt:lpstr>Philippians 4v2-9</vt:lpstr>
      <vt:lpstr>Phil 4v2-3 – Paul’s appeal for peace</vt:lpstr>
      <vt:lpstr>Philippians 4v4 – Recipe for peace</vt:lpstr>
      <vt:lpstr>4V5 showing Gentleness/meekness – recipe for peace</vt:lpstr>
      <vt:lpstr>Recipe for peace - Do not be anxious v6</vt:lpstr>
      <vt:lpstr>Recipe for peace - V6 do not be anxious </vt:lpstr>
      <vt:lpstr>Recipe for strife - James 4</vt:lpstr>
      <vt:lpstr>Phil4 the prayer and peace passage</vt:lpstr>
      <vt:lpstr>Recipe for peace  - Prayer and petition with Thanksgiving – 4v6</vt:lpstr>
      <vt:lpstr> Peace of God which transcends all understanding</vt:lpstr>
      <vt:lpstr>Think on these things 4v8</vt:lpstr>
      <vt:lpstr>Put into Practice 4v9 Promise of peace</vt:lpstr>
    </vt:vector>
  </TitlesOfParts>
  <Company>Grace Fellowship(Ashford);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Grace Fellowship(Ashford)</dc:creator>
  <cp:lastModifiedBy>User</cp:lastModifiedBy>
  <cp:revision>314</cp:revision>
  <dcterms:created xsi:type="dcterms:W3CDTF">2012-10-06T15:36:29Z</dcterms:created>
  <dcterms:modified xsi:type="dcterms:W3CDTF">2013-12-14T17:52:37Z</dcterms:modified>
</cp:coreProperties>
</file>